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ab0547822d4e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91aa3ad1ca4396"/>
  </p:sldMasterIdLst>
  <p:sldIdLst>
    <p:sldId xmlns:r="http://schemas.openxmlformats.org/officeDocument/2006/relationships" id="256" r:id="R7f3eebc3d4a94a2d"/>
    <p:sldId xmlns:r="http://schemas.openxmlformats.org/officeDocument/2006/relationships" id="257" r:id="R586927e7fde6421c"/>
    <p:sldId xmlns:r="http://schemas.openxmlformats.org/officeDocument/2006/relationships" id="258" r:id="Re68b41ebcb32411c"/>
    <p:sldId xmlns:r="http://schemas.openxmlformats.org/officeDocument/2006/relationships" id="259" r:id="Rdeb46ae685994f33"/>
    <p:sldId xmlns:r="http://schemas.openxmlformats.org/officeDocument/2006/relationships" id="260" r:id="Rfdd29ba2253541f1"/>
    <p:sldId xmlns:r="http://schemas.openxmlformats.org/officeDocument/2006/relationships" id="261" r:id="Rb189458d6eea432b"/>
    <p:sldId xmlns:r="http://schemas.openxmlformats.org/officeDocument/2006/relationships" id="262" r:id="R4b696f49d7fe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1aa3ad1ca4396" /><Relationship Type="http://schemas.openxmlformats.org/officeDocument/2006/relationships/slide" Target="/ppt/slides/slide1.xml" Id="R7f3eebc3d4a94a2d" /><Relationship Type="http://schemas.openxmlformats.org/officeDocument/2006/relationships/slide" Target="/ppt/slides/slide2.xml" Id="R586927e7fde6421c" /><Relationship Type="http://schemas.openxmlformats.org/officeDocument/2006/relationships/slide" Target="/ppt/slides/slide3.xml" Id="Re68b41ebcb32411c" /><Relationship Type="http://schemas.openxmlformats.org/officeDocument/2006/relationships/slide" Target="/ppt/slides/slide4.xml" Id="Rdeb46ae685994f33" /><Relationship Type="http://schemas.openxmlformats.org/officeDocument/2006/relationships/slide" Target="/ppt/slides/slide5.xml" Id="Rfdd29ba2253541f1" /><Relationship Type="http://schemas.openxmlformats.org/officeDocument/2006/relationships/slide" Target="/ppt/slides/slide6.xml" Id="Rb189458d6eea432b" /><Relationship Type="http://schemas.openxmlformats.org/officeDocument/2006/relationships/slide" Target="/ppt/slides/slide7.xml" Id="R4b696f49d7fe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04f64319445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65b7f27c94095" /><Relationship Type="http://schemas.openxmlformats.org/officeDocument/2006/relationships/theme" Target="/ppt/slideMasters/theme/theme1.xml" Id="Re75dd6b9cd3842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765b7f27c940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23b21925d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498f64c15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3d450c5c24a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191c69cac48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43ef6ce92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f63267c474f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97eb8323f4b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