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f0f7f0350e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26ba23ef4419a"/>
  </p:sldMasterIdLst>
  <p:sldIdLst>
    <p:sldId xmlns:r="http://schemas.openxmlformats.org/officeDocument/2006/relationships" id="256" r:id="R6331c64daa7949f6"/>
    <p:sldId xmlns:r="http://schemas.openxmlformats.org/officeDocument/2006/relationships" id="257" r:id="R1a5d172e01394a82"/>
    <p:sldId xmlns:r="http://schemas.openxmlformats.org/officeDocument/2006/relationships" id="258" r:id="Rf419fdc0186a4891"/>
    <p:sldId xmlns:r="http://schemas.openxmlformats.org/officeDocument/2006/relationships" id="259" r:id="Rb3f7a27dc393489c"/>
    <p:sldId xmlns:r="http://schemas.openxmlformats.org/officeDocument/2006/relationships" id="260" r:id="Rcba2f7d5e10d48a0"/>
    <p:sldId xmlns:r="http://schemas.openxmlformats.org/officeDocument/2006/relationships" id="261" r:id="Rfc055cb086654342"/>
    <p:sldId xmlns:r="http://schemas.openxmlformats.org/officeDocument/2006/relationships" id="262" r:id="R425f6462d140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26ba23ef4419a" /><Relationship Type="http://schemas.openxmlformats.org/officeDocument/2006/relationships/slide" Target="/ppt/slides/slide1.xml" Id="R6331c64daa7949f6" /><Relationship Type="http://schemas.openxmlformats.org/officeDocument/2006/relationships/slide" Target="/ppt/slides/slide2.xml" Id="R1a5d172e01394a82" /><Relationship Type="http://schemas.openxmlformats.org/officeDocument/2006/relationships/slide" Target="/ppt/slides/slide3.xml" Id="Rf419fdc0186a4891" /><Relationship Type="http://schemas.openxmlformats.org/officeDocument/2006/relationships/slide" Target="/ppt/slides/slide4.xml" Id="Rb3f7a27dc393489c" /><Relationship Type="http://schemas.openxmlformats.org/officeDocument/2006/relationships/slide" Target="/ppt/slides/slide5.xml" Id="Rcba2f7d5e10d48a0" /><Relationship Type="http://schemas.openxmlformats.org/officeDocument/2006/relationships/slide" Target="/ppt/slides/slide6.xml" Id="Rfc055cb086654342" /><Relationship Type="http://schemas.openxmlformats.org/officeDocument/2006/relationships/slide" Target="/ppt/slides/slide7.xml" Id="R425f6462d140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adf9a562d4e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a494c5e7d4edd" /><Relationship Type="http://schemas.openxmlformats.org/officeDocument/2006/relationships/theme" Target="/ppt/slideMasters/theme/theme1.xml" Id="R51b2120e964c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6a494c5e7d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6c834ae2c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1727a09d5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b265ee3ed4d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17971529a4c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54a9862fc4c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1cf54b1b340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f25fbf99642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EKEH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12 181 521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12 181 521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ELIAS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Kjærnesveien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930 213 985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