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3cba360465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1b45d71824127"/>
  </p:sldMasterIdLst>
  <p:sldIdLst>
    <p:sldId xmlns:r="http://schemas.openxmlformats.org/officeDocument/2006/relationships" id="256" r:id="R0f929b07ff9643b4"/>
    <p:sldId xmlns:r="http://schemas.openxmlformats.org/officeDocument/2006/relationships" id="257" r:id="R34a406d3aadd451d"/>
    <p:sldId xmlns:r="http://schemas.openxmlformats.org/officeDocument/2006/relationships" id="258" r:id="R4377346de6f64d36"/>
    <p:sldId xmlns:r="http://schemas.openxmlformats.org/officeDocument/2006/relationships" id="259" r:id="R29af454d96af4262"/>
    <p:sldId xmlns:r="http://schemas.openxmlformats.org/officeDocument/2006/relationships" id="260" r:id="Rd4f877f17b9a402a"/>
    <p:sldId xmlns:r="http://schemas.openxmlformats.org/officeDocument/2006/relationships" id="261" r:id="Rc97b5eddbc404e37"/>
    <p:sldId xmlns:r="http://schemas.openxmlformats.org/officeDocument/2006/relationships" id="262" r:id="Rdba77ff9be86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1b45d71824127" /><Relationship Type="http://schemas.openxmlformats.org/officeDocument/2006/relationships/slide" Target="/ppt/slides/slide1.xml" Id="R0f929b07ff9643b4" /><Relationship Type="http://schemas.openxmlformats.org/officeDocument/2006/relationships/slide" Target="/ppt/slides/slide2.xml" Id="R34a406d3aadd451d" /><Relationship Type="http://schemas.openxmlformats.org/officeDocument/2006/relationships/slide" Target="/ppt/slides/slide3.xml" Id="R4377346de6f64d36" /><Relationship Type="http://schemas.openxmlformats.org/officeDocument/2006/relationships/slide" Target="/ppt/slides/slide4.xml" Id="R29af454d96af4262" /><Relationship Type="http://schemas.openxmlformats.org/officeDocument/2006/relationships/slide" Target="/ppt/slides/slide5.xml" Id="Rd4f877f17b9a402a" /><Relationship Type="http://schemas.openxmlformats.org/officeDocument/2006/relationships/slide" Target="/ppt/slides/slide6.xml" Id="Rc97b5eddbc404e37" /><Relationship Type="http://schemas.openxmlformats.org/officeDocument/2006/relationships/slide" Target="/ppt/slides/slide7.xml" Id="Rdba77ff9be86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b790c9938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2a22052c4b64" /><Relationship Type="http://schemas.openxmlformats.org/officeDocument/2006/relationships/theme" Target="/ppt/slideMasters/theme/theme1.xml" Id="Rd05febe7a3264c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712a22052c4b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d29b9b1fd44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fba9efc01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79ef76f924e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303579eec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7aa155dcf4f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f67375c40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e65d4a5da40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