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492d52d8149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91a3a883f3410d"/>
  </p:sldMasterIdLst>
  <p:sldIdLst>
    <p:sldId xmlns:r="http://schemas.openxmlformats.org/officeDocument/2006/relationships" id="256" r:id="R73b9847c14094d12"/>
    <p:sldId xmlns:r="http://schemas.openxmlformats.org/officeDocument/2006/relationships" id="257" r:id="R49f633e6880c42bb"/>
    <p:sldId xmlns:r="http://schemas.openxmlformats.org/officeDocument/2006/relationships" id="258" r:id="Ra4a165384cc943db"/>
    <p:sldId xmlns:r="http://schemas.openxmlformats.org/officeDocument/2006/relationships" id="259" r:id="R0fcca75442e44303"/>
    <p:sldId xmlns:r="http://schemas.openxmlformats.org/officeDocument/2006/relationships" id="260" r:id="Re3e166cf62044e0a"/>
    <p:sldId xmlns:r="http://schemas.openxmlformats.org/officeDocument/2006/relationships" id="261" r:id="R399221270e0a46dc"/>
    <p:sldId xmlns:r="http://schemas.openxmlformats.org/officeDocument/2006/relationships" id="262" r:id="R43f0cfe092d7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1a3a883f3410d" /><Relationship Type="http://schemas.openxmlformats.org/officeDocument/2006/relationships/slide" Target="/ppt/slides/slide1.xml" Id="R73b9847c14094d12" /><Relationship Type="http://schemas.openxmlformats.org/officeDocument/2006/relationships/slide" Target="/ppt/slides/slide2.xml" Id="R49f633e6880c42bb" /><Relationship Type="http://schemas.openxmlformats.org/officeDocument/2006/relationships/slide" Target="/ppt/slides/slide3.xml" Id="Ra4a165384cc943db" /><Relationship Type="http://schemas.openxmlformats.org/officeDocument/2006/relationships/slide" Target="/ppt/slides/slide4.xml" Id="R0fcca75442e44303" /><Relationship Type="http://schemas.openxmlformats.org/officeDocument/2006/relationships/slide" Target="/ppt/slides/slide5.xml" Id="Re3e166cf62044e0a" /><Relationship Type="http://schemas.openxmlformats.org/officeDocument/2006/relationships/slide" Target="/ppt/slides/slide6.xml" Id="R399221270e0a46dc" /><Relationship Type="http://schemas.openxmlformats.org/officeDocument/2006/relationships/slide" Target="/ppt/slides/slide7.xml" Id="R43f0cfe092d7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2b5a0f64a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43477eed47c7" /><Relationship Type="http://schemas.openxmlformats.org/officeDocument/2006/relationships/theme" Target="/ppt/slideMasters/theme/theme1.xml" Id="R30c0a2e7f2fe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c43477eed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d6fd03d9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aae0a79bc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9ca5efd0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e0926e029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e5eb54e5948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6a57402747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2a0a06745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 UTVIKLING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IDAR HOLTE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ROGER HOLTE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