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b50088721b42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62c6ec97cb4307"/>
  </p:sldMasterIdLst>
  <p:sldIdLst>
    <p:sldId xmlns:r="http://schemas.openxmlformats.org/officeDocument/2006/relationships" id="256" r:id="R43e908ee5a1745a2"/>
    <p:sldId xmlns:r="http://schemas.openxmlformats.org/officeDocument/2006/relationships" id="257" r:id="R8dea54d339d947b4"/>
    <p:sldId xmlns:r="http://schemas.openxmlformats.org/officeDocument/2006/relationships" id="258" r:id="R3a085081e18e49a5"/>
    <p:sldId xmlns:r="http://schemas.openxmlformats.org/officeDocument/2006/relationships" id="259" r:id="Raee266d932294e7c"/>
    <p:sldId xmlns:r="http://schemas.openxmlformats.org/officeDocument/2006/relationships" id="260" r:id="Rc32ce2fa361e4204"/>
    <p:sldId xmlns:r="http://schemas.openxmlformats.org/officeDocument/2006/relationships" id="261" r:id="Ra63af1e1009e42de"/>
    <p:sldId xmlns:r="http://schemas.openxmlformats.org/officeDocument/2006/relationships" id="262" r:id="R072e6c95018647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62c6ec97cb4307" /><Relationship Type="http://schemas.openxmlformats.org/officeDocument/2006/relationships/slide" Target="/ppt/slides/slide1.xml" Id="R43e908ee5a1745a2" /><Relationship Type="http://schemas.openxmlformats.org/officeDocument/2006/relationships/slide" Target="/ppt/slides/slide2.xml" Id="R8dea54d339d947b4" /><Relationship Type="http://schemas.openxmlformats.org/officeDocument/2006/relationships/slide" Target="/ppt/slides/slide3.xml" Id="R3a085081e18e49a5" /><Relationship Type="http://schemas.openxmlformats.org/officeDocument/2006/relationships/slide" Target="/ppt/slides/slide4.xml" Id="Raee266d932294e7c" /><Relationship Type="http://schemas.openxmlformats.org/officeDocument/2006/relationships/slide" Target="/ppt/slides/slide5.xml" Id="Rc32ce2fa361e4204" /><Relationship Type="http://schemas.openxmlformats.org/officeDocument/2006/relationships/slide" Target="/ppt/slides/slide6.xml" Id="Ra63af1e1009e42de" /><Relationship Type="http://schemas.openxmlformats.org/officeDocument/2006/relationships/slide" Target="/ppt/slides/slide7.xml" Id="R072e6c95018647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931ce4214a40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5bd97c16a74157" /><Relationship Type="http://schemas.openxmlformats.org/officeDocument/2006/relationships/theme" Target="/ppt/slideMasters/theme/theme1.xml" Id="R2bb186f5c8cb49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5bd97c16a741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e0467fc51f42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cae579e0de40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f1ea23354a4a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593cc4336346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0366430c05454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a15292239b4b7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a889f4e3f246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SÆTRE BRUK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SÆTRE BRUK AS ble etablert [år] og holder til i Sætre.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9 766 725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2 872 928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3 149 573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33 567 937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35 836 268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MATHIESEN ERICH MONS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Åsheimveien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3475 Sætre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79 10 07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erichmm@online.no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930 232 513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 BRUK AS</a:t>
            </a:r>
          </a:p>
        </p:txBody>
      </p:sp>
    </p:spTree>
  </p:cSld>
  <p:clrMapOvr>
    <a:masterClrMapping xmlns:a="http://schemas.openxmlformats.org/drawingml/2006/main"/>
  </p:clrMapOvr>
</p:sld>
</file>