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0cb1c5ae2f41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517bd62fdf41bb"/>
  </p:sldMasterIdLst>
  <p:sldIdLst>
    <p:sldId xmlns:r="http://schemas.openxmlformats.org/officeDocument/2006/relationships" id="256" r:id="R70fe5764fcc64b59"/>
    <p:sldId xmlns:r="http://schemas.openxmlformats.org/officeDocument/2006/relationships" id="257" r:id="R48b2d3daeddc479b"/>
    <p:sldId xmlns:r="http://schemas.openxmlformats.org/officeDocument/2006/relationships" id="258" r:id="R8d5f50f61a6d4537"/>
    <p:sldId xmlns:r="http://schemas.openxmlformats.org/officeDocument/2006/relationships" id="259" r:id="Rf14d2ad823ed4bb7"/>
    <p:sldId xmlns:r="http://schemas.openxmlformats.org/officeDocument/2006/relationships" id="260" r:id="Rb2c2aa2e653a45cb"/>
    <p:sldId xmlns:r="http://schemas.openxmlformats.org/officeDocument/2006/relationships" id="261" r:id="Ra8aaa86a2178441f"/>
    <p:sldId xmlns:r="http://schemas.openxmlformats.org/officeDocument/2006/relationships" id="262" r:id="R8cb4ba0cef6b4f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517bd62fdf41bb" /><Relationship Type="http://schemas.openxmlformats.org/officeDocument/2006/relationships/slide" Target="/ppt/slides/slide1.xml" Id="R70fe5764fcc64b59" /><Relationship Type="http://schemas.openxmlformats.org/officeDocument/2006/relationships/slide" Target="/ppt/slides/slide2.xml" Id="R48b2d3daeddc479b" /><Relationship Type="http://schemas.openxmlformats.org/officeDocument/2006/relationships/slide" Target="/ppt/slides/slide3.xml" Id="R8d5f50f61a6d4537" /><Relationship Type="http://schemas.openxmlformats.org/officeDocument/2006/relationships/slide" Target="/ppt/slides/slide4.xml" Id="Rf14d2ad823ed4bb7" /><Relationship Type="http://schemas.openxmlformats.org/officeDocument/2006/relationships/slide" Target="/ppt/slides/slide5.xml" Id="Rb2c2aa2e653a45cb" /><Relationship Type="http://schemas.openxmlformats.org/officeDocument/2006/relationships/slide" Target="/ppt/slides/slide6.xml" Id="Ra8aaa86a2178441f" /><Relationship Type="http://schemas.openxmlformats.org/officeDocument/2006/relationships/slide" Target="/ppt/slides/slide7.xml" Id="R8cb4ba0cef6b4f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d682982074c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59ca1a5574c5f" /><Relationship Type="http://schemas.openxmlformats.org/officeDocument/2006/relationships/theme" Target="/ppt/slideMasters/theme/theme1.xml" Id="Rc94eb6d4a8864c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159ca1a5574c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4737a83c04c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6d44b2f094b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3ef5fbe3f4b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7415fbbb546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b8bcf7fef4e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e2d2c707d47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7a86096c44f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GAID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1 076 293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1 061 293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1 061 176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1 641 352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3 439 646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ROSSAVIK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Prost Ottesens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