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d022c6e4f54a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955efd820546d2"/>
  </p:sldMasterIdLst>
  <p:sldIdLst>
    <p:sldId xmlns:r="http://schemas.openxmlformats.org/officeDocument/2006/relationships" id="256" r:id="Ra79b0662455447a3"/>
    <p:sldId xmlns:r="http://schemas.openxmlformats.org/officeDocument/2006/relationships" id="257" r:id="R2f600cff49904cd8"/>
    <p:sldId xmlns:r="http://schemas.openxmlformats.org/officeDocument/2006/relationships" id="258" r:id="R866db3e178364e1e"/>
    <p:sldId xmlns:r="http://schemas.openxmlformats.org/officeDocument/2006/relationships" id="259" r:id="R5966337b31b44b35"/>
    <p:sldId xmlns:r="http://schemas.openxmlformats.org/officeDocument/2006/relationships" id="260" r:id="R914d514eaa3d4aeb"/>
    <p:sldId xmlns:r="http://schemas.openxmlformats.org/officeDocument/2006/relationships" id="261" r:id="R0d86a582535d4888"/>
    <p:sldId xmlns:r="http://schemas.openxmlformats.org/officeDocument/2006/relationships" id="262" r:id="R095d6be50fc143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955efd820546d2" /><Relationship Type="http://schemas.openxmlformats.org/officeDocument/2006/relationships/slide" Target="/ppt/slides/slide1.xml" Id="Ra79b0662455447a3" /><Relationship Type="http://schemas.openxmlformats.org/officeDocument/2006/relationships/slide" Target="/ppt/slides/slide2.xml" Id="R2f600cff49904cd8" /><Relationship Type="http://schemas.openxmlformats.org/officeDocument/2006/relationships/slide" Target="/ppt/slides/slide3.xml" Id="R866db3e178364e1e" /><Relationship Type="http://schemas.openxmlformats.org/officeDocument/2006/relationships/slide" Target="/ppt/slides/slide4.xml" Id="R5966337b31b44b35" /><Relationship Type="http://schemas.openxmlformats.org/officeDocument/2006/relationships/slide" Target="/ppt/slides/slide5.xml" Id="R914d514eaa3d4aeb" /><Relationship Type="http://schemas.openxmlformats.org/officeDocument/2006/relationships/slide" Target="/ppt/slides/slide6.xml" Id="R0d86a582535d4888" /><Relationship Type="http://schemas.openxmlformats.org/officeDocument/2006/relationships/slide" Target="/ppt/slides/slide7.xml" Id="R095d6be50fc143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35626545a34c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f108df5874017" /><Relationship Type="http://schemas.openxmlformats.org/officeDocument/2006/relationships/theme" Target="/ppt/slideMasters/theme/theme1.xml" Id="R25f86db0c1be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5f108df58740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678a6b8bed4d4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e5ff8664764d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ffd749038447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64067035a4cf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c2735948f849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34618d38e8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37c972a3034f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HARDANGER BYGGESELSKAP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HARDANGER BYGGESELSKAP AS ble etablert [år] og holder til i Odda.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72 827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242 052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ODDA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Odda Plast AS, Holmavegen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5750 Odda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53 65 19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930 238 821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HARDANGER BYGGESELSKAP AS</a:t>
            </a:r>
          </a:p>
        </p:txBody>
      </p:sp>
    </p:spTree>
  </p:cSld>
  <p:clrMapOvr>
    <a:masterClrMapping xmlns:a="http://schemas.openxmlformats.org/drawingml/2006/main"/>
  </p:clrMapOvr>
</p:sld>
</file>