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f5da97ef7849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03a5d0bd7d4af8"/>
  </p:sldMasterIdLst>
  <p:sldIdLst>
    <p:sldId xmlns:r="http://schemas.openxmlformats.org/officeDocument/2006/relationships" id="256" r:id="Rfdf5efdd594349a6"/>
    <p:sldId xmlns:r="http://schemas.openxmlformats.org/officeDocument/2006/relationships" id="257" r:id="Rc911bb590a7a4e34"/>
    <p:sldId xmlns:r="http://schemas.openxmlformats.org/officeDocument/2006/relationships" id="258" r:id="R6fab2a4932204e67"/>
    <p:sldId xmlns:r="http://schemas.openxmlformats.org/officeDocument/2006/relationships" id="259" r:id="R68aec45cfa904734"/>
    <p:sldId xmlns:r="http://schemas.openxmlformats.org/officeDocument/2006/relationships" id="260" r:id="Ree9f321658954b5b"/>
    <p:sldId xmlns:r="http://schemas.openxmlformats.org/officeDocument/2006/relationships" id="261" r:id="R3b1228959f354ac3"/>
    <p:sldId xmlns:r="http://schemas.openxmlformats.org/officeDocument/2006/relationships" id="262" r:id="R36365da33b9946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03a5d0bd7d4af8" /><Relationship Type="http://schemas.openxmlformats.org/officeDocument/2006/relationships/slide" Target="/ppt/slides/slide1.xml" Id="Rfdf5efdd594349a6" /><Relationship Type="http://schemas.openxmlformats.org/officeDocument/2006/relationships/slide" Target="/ppt/slides/slide2.xml" Id="Rc911bb590a7a4e34" /><Relationship Type="http://schemas.openxmlformats.org/officeDocument/2006/relationships/slide" Target="/ppt/slides/slide3.xml" Id="R6fab2a4932204e67" /><Relationship Type="http://schemas.openxmlformats.org/officeDocument/2006/relationships/slide" Target="/ppt/slides/slide4.xml" Id="R68aec45cfa904734" /><Relationship Type="http://schemas.openxmlformats.org/officeDocument/2006/relationships/slide" Target="/ppt/slides/slide5.xml" Id="Ree9f321658954b5b" /><Relationship Type="http://schemas.openxmlformats.org/officeDocument/2006/relationships/slide" Target="/ppt/slides/slide6.xml" Id="R3b1228959f354ac3" /><Relationship Type="http://schemas.openxmlformats.org/officeDocument/2006/relationships/slide" Target="/ppt/slides/slide7.xml" Id="R36365da33b9946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5a2a18013846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a2b9d54db47d8" /><Relationship Type="http://schemas.openxmlformats.org/officeDocument/2006/relationships/theme" Target="/ppt/slideMasters/theme/theme1.xml" Id="Rbcefd2d5801f44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ba2b9d54db47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7755d862e43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c0e88d55246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d0f680f7343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6a5e6dae449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52cc04d134d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68154daf147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2a35f397945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BODA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BODA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1 172 477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3 576 078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BJØRN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Alfheimsvingen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