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a3f6859bec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e9010f722b4eb5"/>
  </p:sldMasterIdLst>
  <p:sldIdLst>
    <p:sldId xmlns:r="http://schemas.openxmlformats.org/officeDocument/2006/relationships" id="256" r:id="R1cb2890742b04618"/>
    <p:sldId xmlns:r="http://schemas.openxmlformats.org/officeDocument/2006/relationships" id="257" r:id="R8fa0a0757c814b7a"/>
    <p:sldId xmlns:r="http://schemas.openxmlformats.org/officeDocument/2006/relationships" id="258" r:id="Rf0df4f7291344015"/>
    <p:sldId xmlns:r="http://schemas.openxmlformats.org/officeDocument/2006/relationships" id="259" r:id="Ra68f2ae194da49ec"/>
    <p:sldId xmlns:r="http://schemas.openxmlformats.org/officeDocument/2006/relationships" id="260" r:id="R312045d877a34963"/>
    <p:sldId xmlns:r="http://schemas.openxmlformats.org/officeDocument/2006/relationships" id="261" r:id="R7288168dfb364130"/>
    <p:sldId xmlns:r="http://schemas.openxmlformats.org/officeDocument/2006/relationships" id="262" r:id="R29ba608791c04b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9010f722b4eb5" /><Relationship Type="http://schemas.openxmlformats.org/officeDocument/2006/relationships/slide" Target="/ppt/slides/slide1.xml" Id="R1cb2890742b04618" /><Relationship Type="http://schemas.openxmlformats.org/officeDocument/2006/relationships/slide" Target="/ppt/slides/slide2.xml" Id="R8fa0a0757c814b7a" /><Relationship Type="http://schemas.openxmlformats.org/officeDocument/2006/relationships/slide" Target="/ppt/slides/slide3.xml" Id="Rf0df4f7291344015" /><Relationship Type="http://schemas.openxmlformats.org/officeDocument/2006/relationships/slide" Target="/ppt/slides/slide4.xml" Id="Ra68f2ae194da49ec" /><Relationship Type="http://schemas.openxmlformats.org/officeDocument/2006/relationships/slide" Target="/ppt/slides/slide5.xml" Id="R312045d877a34963" /><Relationship Type="http://schemas.openxmlformats.org/officeDocument/2006/relationships/slide" Target="/ppt/slides/slide6.xml" Id="R7288168dfb364130" /><Relationship Type="http://schemas.openxmlformats.org/officeDocument/2006/relationships/slide" Target="/ppt/slides/slide7.xml" Id="R29ba608791c04b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309dac736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1fa4f68bd49aa" /><Relationship Type="http://schemas.openxmlformats.org/officeDocument/2006/relationships/theme" Target="/ppt/slideMasters/theme/theme1.xml" Id="R5ed8cd833154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1fa4f68bd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7c5b9cbc042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9be02e8f342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d56fc27f3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63480a4e3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e49262bf64f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db2848edd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25e96172349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