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0ba56dd14c49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b9da0dbcd45eb"/>
  </p:sldMasterIdLst>
  <p:sldIdLst>
    <p:sldId xmlns:r="http://schemas.openxmlformats.org/officeDocument/2006/relationships" id="256" r:id="R60742c3f2fbe401f"/>
    <p:sldId xmlns:r="http://schemas.openxmlformats.org/officeDocument/2006/relationships" id="257" r:id="Rda859f9e4f8c4115"/>
    <p:sldId xmlns:r="http://schemas.openxmlformats.org/officeDocument/2006/relationships" id="258" r:id="Rd1533798a31f47c3"/>
    <p:sldId xmlns:r="http://schemas.openxmlformats.org/officeDocument/2006/relationships" id="259" r:id="R9b697f1c0aaa4eac"/>
    <p:sldId xmlns:r="http://schemas.openxmlformats.org/officeDocument/2006/relationships" id="260" r:id="R4dfe4520584044b6"/>
    <p:sldId xmlns:r="http://schemas.openxmlformats.org/officeDocument/2006/relationships" id="261" r:id="R1ed080fd3f64473f"/>
    <p:sldId xmlns:r="http://schemas.openxmlformats.org/officeDocument/2006/relationships" id="262" r:id="R2b008f033a9144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b9da0dbcd45eb" /><Relationship Type="http://schemas.openxmlformats.org/officeDocument/2006/relationships/slide" Target="/ppt/slides/slide1.xml" Id="R60742c3f2fbe401f" /><Relationship Type="http://schemas.openxmlformats.org/officeDocument/2006/relationships/slide" Target="/ppt/slides/slide2.xml" Id="Rda859f9e4f8c4115" /><Relationship Type="http://schemas.openxmlformats.org/officeDocument/2006/relationships/slide" Target="/ppt/slides/slide3.xml" Id="Rd1533798a31f47c3" /><Relationship Type="http://schemas.openxmlformats.org/officeDocument/2006/relationships/slide" Target="/ppt/slides/slide4.xml" Id="R9b697f1c0aaa4eac" /><Relationship Type="http://schemas.openxmlformats.org/officeDocument/2006/relationships/slide" Target="/ppt/slides/slide5.xml" Id="R4dfe4520584044b6" /><Relationship Type="http://schemas.openxmlformats.org/officeDocument/2006/relationships/slide" Target="/ppt/slides/slide6.xml" Id="R1ed080fd3f64473f" /><Relationship Type="http://schemas.openxmlformats.org/officeDocument/2006/relationships/slide" Target="/ppt/slides/slide7.xml" Id="R2b008f033a9144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d97c905f641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534525ae94682" /><Relationship Type="http://schemas.openxmlformats.org/officeDocument/2006/relationships/theme" Target="/ppt/slideMasters/theme/theme1.xml" Id="R6e3f839f5683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9534525ae946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79285a25747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38a522c1844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851126bfb48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f12b4458a43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feeac84b041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64e88c9c146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1a14c5d9f48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FORAN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4 265 495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4 283 904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FORBREGD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Ingeborg Ofstads veg 29B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