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ee9c28a32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e56e81e42146ad"/>
  </p:sldMasterIdLst>
  <p:sldIdLst>
    <p:sldId xmlns:r="http://schemas.openxmlformats.org/officeDocument/2006/relationships" id="256" r:id="R16ab0315a9e44c5a"/>
    <p:sldId xmlns:r="http://schemas.openxmlformats.org/officeDocument/2006/relationships" id="257" r:id="Ref1680ae43344b70"/>
    <p:sldId xmlns:r="http://schemas.openxmlformats.org/officeDocument/2006/relationships" id="258" r:id="R1fb9ab1cb0554e02"/>
    <p:sldId xmlns:r="http://schemas.openxmlformats.org/officeDocument/2006/relationships" id="259" r:id="R906f4d6ce10b40d6"/>
    <p:sldId xmlns:r="http://schemas.openxmlformats.org/officeDocument/2006/relationships" id="260" r:id="R6f52007a250645b3"/>
    <p:sldId xmlns:r="http://schemas.openxmlformats.org/officeDocument/2006/relationships" id="261" r:id="Rf2521f92a23846cf"/>
    <p:sldId xmlns:r="http://schemas.openxmlformats.org/officeDocument/2006/relationships" id="262" r:id="Rd08b1f2f8b82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56e81e42146ad" /><Relationship Type="http://schemas.openxmlformats.org/officeDocument/2006/relationships/slide" Target="/ppt/slides/slide1.xml" Id="R16ab0315a9e44c5a" /><Relationship Type="http://schemas.openxmlformats.org/officeDocument/2006/relationships/slide" Target="/ppt/slides/slide2.xml" Id="Ref1680ae43344b70" /><Relationship Type="http://schemas.openxmlformats.org/officeDocument/2006/relationships/slide" Target="/ppt/slides/slide3.xml" Id="R1fb9ab1cb0554e02" /><Relationship Type="http://schemas.openxmlformats.org/officeDocument/2006/relationships/slide" Target="/ppt/slides/slide4.xml" Id="R906f4d6ce10b40d6" /><Relationship Type="http://schemas.openxmlformats.org/officeDocument/2006/relationships/slide" Target="/ppt/slides/slide5.xml" Id="R6f52007a250645b3" /><Relationship Type="http://schemas.openxmlformats.org/officeDocument/2006/relationships/slide" Target="/ppt/slides/slide6.xml" Id="Rf2521f92a23846cf" /><Relationship Type="http://schemas.openxmlformats.org/officeDocument/2006/relationships/slide" Target="/ppt/slides/slide7.xml" Id="Rd08b1f2f8b82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651532be643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fd20ad4ad49c0" /><Relationship Type="http://schemas.openxmlformats.org/officeDocument/2006/relationships/theme" Target="/ppt/slideMasters/theme/theme1.xml" Id="Ra2006b12a890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fd20ad4ad49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5b336d9fc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8fe1f41a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ff0bf18f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651f02dc4f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3c1454fef4a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840b7899049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40764cff6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HERNES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HERNES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1 132 952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Tilseths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