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be49b4232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230f8252d424f"/>
  </p:sldMasterIdLst>
  <p:sldIdLst>
    <p:sldId xmlns:r="http://schemas.openxmlformats.org/officeDocument/2006/relationships" id="256" r:id="R75493c8b8c3041b1"/>
    <p:sldId xmlns:r="http://schemas.openxmlformats.org/officeDocument/2006/relationships" id="257" r:id="R89501308728246e7"/>
    <p:sldId xmlns:r="http://schemas.openxmlformats.org/officeDocument/2006/relationships" id="258" r:id="R9b0e00bdcb7f4025"/>
    <p:sldId xmlns:r="http://schemas.openxmlformats.org/officeDocument/2006/relationships" id="259" r:id="R470e844d498e4635"/>
    <p:sldId xmlns:r="http://schemas.openxmlformats.org/officeDocument/2006/relationships" id="260" r:id="R0e15955907c345f1"/>
    <p:sldId xmlns:r="http://schemas.openxmlformats.org/officeDocument/2006/relationships" id="261" r:id="R66453777aecf479c"/>
    <p:sldId xmlns:r="http://schemas.openxmlformats.org/officeDocument/2006/relationships" id="262" r:id="R04d2b30e3036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230f8252d424f" /><Relationship Type="http://schemas.openxmlformats.org/officeDocument/2006/relationships/slide" Target="/ppt/slides/slide1.xml" Id="R75493c8b8c3041b1" /><Relationship Type="http://schemas.openxmlformats.org/officeDocument/2006/relationships/slide" Target="/ppt/slides/slide2.xml" Id="R89501308728246e7" /><Relationship Type="http://schemas.openxmlformats.org/officeDocument/2006/relationships/slide" Target="/ppt/slides/slide3.xml" Id="R9b0e00bdcb7f4025" /><Relationship Type="http://schemas.openxmlformats.org/officeDocument/2006/relationships/slide" Target="/ppt/slides/slide4.xml" Id="R470e844d498e4635" /><Relationship Type="http://schemas.openxmlformats.org/officeDocument/2006/relationships/slide" Target="/ppt/slides/slide5.xml" Id="R0e15955907c345f1" /><Relationship Type="http://schemas.openxmlformats.org/officeDocument/2006/relationships/slide" Target="/ppt/slides/slide6.xml" Id="R66453777aecf479c" /><Relationship Type="http://schemas.openxmlformats.org/officeDocument/2006/relationships/slide" Target="/ppt/slides/slide7.xml" Id="R04d2b30e3036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b5631c342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7aa3275d14674" /><Relationship Type="http://schemas.openxmlformats.org/officeDocument/2006/relationships/theme" Target="/ppt/slideMasters/theme/theme1.xml" Id="R7129b126d4cf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7aa3275d146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39bef5662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bb9779a4c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3aa83e909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99448260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4e68311de47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5f04ed8c2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c75275801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