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c5c6d556d44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4e10ab98934cf3"/>
  </p:sldMasterIdLst>
  <p:sldIdLst>
    <p:sldId xmlns:r="http://schemas.openxmlformats.org/officeDocument/2006/relationships" id="256" r:id="Rfa8a3cae2d9f4f52"/>
    <p:sldId xmlns:r="http://schemas.openxmlformats.org/officeDocument/2006/relationships" id="257" r:id="R75776c7cf036496a"/>
    <p:sldId xmlns:r="http://schemas.openxmlformats.org/officeDocument/2006/relationships" id="258" r:id="R59a82f4f32254ef4"/>
    <p:sldId xmlns:r="http://schemas.openxmlformats.org/officeDocument/2006/relationships" id="259" r:id="R67d2476eeb054dc5"/>
    <p:sldId xmlns:r="http://schemas.openxmlformats.org/officeDocument/2006/relationships" id="260" r:id="R8b78ba009c034c5b"/>
    <p:sldId xmlns:r="http://schemas.openxmlformats.org/officeDocument/2006/relationships" id="261" r:id="Rc83f8e85df1b49ca"/>
    <p:sldId xmlns:r="http://schemas.openxmlformats.org/officeDocument/2006/relationships" id="262" r:id="Rc6167d062eaa41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4e10ab98934cf3" /><Relationship Type="http://schemas.openxmlformats.org/officeDocument/2006/relationships/slide" Target="/ppt/slides/slide1.xml" Id="Rfa8a3cae2d9f4f52" /><Relationship Type="http://schemas.openxmlformats.org/officeDocument/2006/relationships/slide" Target="/ppt/slides/slide2.xml" Id="R75776c7cf036496a" /><Relationship Type="http://schemas.openxmlformats.org/officeDocument/2006/relationships/slide" Target="/ppt/slides/slide3.xml" Id="R59a82f4f32254ef4" /><Relationship Type="http://schemas.openxmlformats.org/officeDocument/2006/relationships/slide" Target="/ppt/slides/slide4.xml" Id="R67d2476eeb054dc5" /><Relationship Type="http://schemas.openxmlformats.org/officeDocument/2006/relationships/slide" Target="/ppt/slides/slide5.xml" Id="R8b78ba009c034c5b" /><Relationship Type="http://schemas.openxmlformats.org/officeDocument/2006/relationships/slide" Target="/ppt/slides/slide6.xml" Id="Rc83f8e85df1b49ca" /><Relationship Type="http://schemas.openxmlformats.org/officeDocument/2006/relationships/slide" Target="/ppt/slides/slide7.xml" Id="Rc6167d062eaa41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faa5019be743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59117b49a4200" /><Relationship Type="http://schemas.openxmlformats.org/officeDocument/2006/relationships/theme" Target="/ppt/slideMasters/theme/theme1.xml" Id="R6e612022c1b84b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359117b49a42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9ce1191eb47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ba2d9516fc42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dd13701cc4d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0b53a65924c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c3aca3cf546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a805463104e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0912edbf847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LARS SÆTERØY &amp; SØNN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SÆTERØY &amp; SØNN AS ble etablert [år] og holder til i Frei.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32 575 563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802 165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19 375 573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 EVEN ELSHAUG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SÆTERØY NILS JØRGEN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EKMAN MATTIAS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EV1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SABOTTA RONNY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Sørlia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6520 Frei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garshol@sateroy.no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930 263 192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LARS SÆTERØY &amp; SØNN AS</a:t>
            </a:r>
          </a:p>
        </p:txBody>
      </p:sp>
    </p:spTree>
  </p:cSld>
  <p:clrMapOvr>
    <a:masterClrMapping xmlns:a="http://schemas.openxmlformats.org/drawingml/2006/main"/>
  </p:clrMapOvr>
</p:sld>
</file>