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1b99e9a17a46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f62a89e7ee453b"/>
  </p:sldMasterIdLst>
  <p:sldIdLst>
    <p:sldId xmlns:r="http://schemas.openxmlformats.org/officeDocument/2006/relationships" id="256" r:id="R34cc576f57c54504"/>
    <p:sldId xmlns:r="http://schemas.openxmlformats.org/officeDocument/2006/relationships" id="257" r:id="R9fd805cb121c4879"/>
    <p:sldId xmlns:r="http://schemas.openxmlformats.org/officeDocument/2006/relationships" id="258" r:id="R34ffa7181f364cc0"/>
    <p:sldId xmlns:r="http://schemas.openxmlformats.org/officeDocument/2006/relationships" id="259" r:id="Rce4773debdd445d4"/>
    <p:sldId xmlns:r="http://schemas.openxmlformats.org/officeDocument/2006/relationships" id="260" r:id="Rf45c4e1f4646443c"/>
    <p:sldId xmlns:r="http://schemas.openxmlformats.org/officeDocument/2006/relationships" id="261" r:id="R31954f0fa0a5479e"/>
    <p:sldId xmlns:r="http://schemas.openxmlformats.org/officeDocument/2006/relationships" id="262" r:id="R0920eba415e948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f62a89e7ee453b" /><Relationship Type="http://schemas.openxmlformats.org/officeDocument/2006/relationships/slide" Target="/ppt/slides/slide1.xml" Id="R34cc576f57c54504" /><Relationship Type="http://schemas.openxmlformats.org/officeDocument/2006/relationships/slide" Target="/ppt/slides/slide2.xml" Id="R9fd805cb121c4879" /><Relationship Type="http://schemas.openxmlformats.org/officeDocument/2006/relationships/slide" Target="/ppt/slides/slide3.xml" Id="R34ffa7181f364cc0" /><Relationship Type="http://schemas.openxmlformats.org/officeDocument/2006/relationships/slide" Target="/ppt/slides/slide4.xml" Id="Rce4773debdd445d4" /><Relationship Type="http://schemas.openxmlformats.org/officeDocument/2006/relationships/slide" Target="/ppt/slides/slide5.xml" Id="Rf45c4e1f4646443c" /><Relationship Type="http://schemas.openxmlformats.org/officeDocument/2006/relationships/slide" Target="/ppt/slides/slide6.xml" Id="R31954f0fa0a5479e" /><Relationship Type="http://schemas.openxmlformats.org/officeDocument/2006/relationships/slide" Target="/ppt/slides/slide7.xml" Id="R0920eba415e948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8034d40d894a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822f69f2c44b0" /><Relationship Type="http://schemas.openxmlformats.org/officeDocument/2006/relationships/theme" Target="/ppt/slideMasters/theme/theme1.xml" Id="Ra91ca859d6fd47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3822f69f2c44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aa3d2610648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62870d5754c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5151ed74149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cf2b7a55440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e80476c7842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a6df5696343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ce89d95be4c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ODDAGATA 13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ODDAGATA 13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32 212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EEK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930 284 939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