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bcf2ce6624c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acf63b205e46bc"/>
  </p:sldMasterIdLst>
  <p:sldIdLst>
    <p:sldId xmlns:r="http://schemas.openxmlformats.org/officeDocument/2006/relationships" id="256" r:id="R12dc656a1dde4057"/>
    <p:sldId xmlns:r="http://schemas.openxmlformats.org/officeDocument/2006/relationships" id="257" r:id="R642b96c1557a47f2"/>
    <p:sldId xmlns:r="http://schemas.openxmlformats.org/officeDocument/2006/relationships" id="258" r:id="Re6bfbb2344e54b52"/>
    <p:sldId xmlns:r="http://schemas.openxmlformats.org/officeDocument/2006/relationships" id="259" r:id="R4c99b096e10544e1"/>
    <p:sldId xmlns:r="http://schemas.openxmlformats.org/officeDocument/2006/relationships" id="260" r:id="R7ed68ebd5cc8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cf63b205e46bc" /><Relationship Type="http://schemas.openxmlformats.org/officeDocument/2006/relationships/slide" Target="/ppt/slides/slide1.xml" Id="R12dc656a1dde4057" /><Relationship Type="http://schemas.openxmlformats.org/officeDocument/2006/relationships/slide" Target="/ppt/slides/slide2.xml" Id="R642b96c1557a47f2" /><Relationship Type="http://schemas.openxmlformats.org/officeDocument/2006/relationships/slide" Target="/ppt/slides/slide3.xml" Id="Re6bfbb2344e54b52" /><Relationship Type="http://schemas.openxmlformats.org/officeDocument/2006/relationships/slide" Target="/ppt/slides/slide4.xml" Id="R4c99b096e10544e1" /><Relationship Type="http://schemas.openxmlformats.org/officeDocument/2006/relationships/slide" Target="/ppt/slides/slide5.xml" Id="R7ed68ebd5cc8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8b6358ded3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d2baf2f2747c7" /><Relationship Type="http://schemas.openxmlformats.org/officeDocument/2006/relationships/theme" Target="/ppt/slideMasters/theme/theme1.xml" Id="R7b0694f90ec240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d2baf2f2747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72f4e9e93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1dd50fbd14b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5e9c416c244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1a188d7314d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5fde6fc01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MKLEMSDAL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MKLEMSDAL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MKLEMSDAL HOLDING AS</a:t>
            </a:r>
          </a:p>
        </p:txBody>
      </p:sp>
    </p:spTree>
  </p:cSld>
  <p:clrMapOvr>
    <a:masterClrMapping xmlns:a="http://schemas.openxmlformats.org/drawingml/2006/main"/>
  </p:clrMapOvr>
</p:sld>
</file>