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a6b7b5ad0543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7c52f80e84016"/>
  </p:sldMasterIdLst>
  <p:sldIdLst>
    <p:sldId xmlns:r="http://schemas.openxmlformats.org/officeDocument/2006/relationships" id="256" r:id="Ra970da1bdeef4478"/>
    <p:sldId xmlns:r="http://schemas.openxmlformats.org/officeDocument/2006/relationships" id="257" r:id="R3ec6915ad15e4169"/>
    <p:sldId xmlns:r="http://schemas.openxmlformats.org/officeDocument/2006/relationships" id="258" r:id="R740a0f7b5bd34426"/>
    <p:sldId xmlns:r="http://schemas.openxmlformats.org/officeDocument/2006/relationships" id="259" r:id="R145756e68b664c54"/>
    <p:sldId xmlns:r="http://schemas.openxmlformats.org/officeDocument/2006/relationships" id="260" r:id="R936ff0b877ac42b8"/>
    <p:sldId xmlns:r="http://schemas.openxmlformats.org/officeDocument/2006/relationships" id="261" r:id="Rcb3e9692b6334bc0"/>
    <p:sldId xmlns:r="http://schemas.openxmlformats.org/officeDocument/2006/relationships" id="262" r:id="Rcfe3765844c9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7c52f80e84016" /><Relationship Type="http://schemas.openxmlformats.org/officeDocument/2006/relationships/slide" Target="/ppt/slides/slide1.xml" Id="Ra970da1bdeef4478" /><Relationship Type="http://schemas.openxmlformats.org/officeDocument/2006/relationships/slide" Target="/ppt/slides/slide2.xml" Id="R3ec6915ad15e4169" /><Relationship Type="http://schemas.openxmlformats.org/officeDocument/2006/relationships/slide" Target="/ppt/slides/slide3.xml" Id="R740a0f7b5bd34426" /><Relationship Type="http://schemas.openxmlformats.org/officeDocument/2006/relationships/slide" Target="/ppt/slides/slide4.xml" Id="R145756e68b664c54" /><Relationship Type="http://schemas.openxmlformats.org/officeDocument/2006/relationships/slide" Target="/ppt/slides/slide5.xml" Id="R936ff0b877ac42b8" /><Relationship Type="http://schemas.openxmlformats.org/officeDocument/2006/relationships/slide" Target="/ppt/slides/slide6.xml" Id="Rcb3e9692b6334bc0" /><Relationship Type="http://schemas.openxmlformats.org/officeDocument/2006/relationships/slide" Target="/ppt/slides/slide7.xml" Id="Rcfe3765844c9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cf06557ff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66c3639fd40d7" /><Relationship Type="http://schemas.openxmlformats.org/officeDocument/2006/relationships/theme" Target="/ppt/slideMasters/theme/theme1.xml" Id="R5c0e26dbcf78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66c3639fd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286cf47b2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25626494c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bf4d62d9a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acd866abb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7fb8cdfc549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602406fd3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3f3baa3ab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VIDVEI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VIDVEI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VIDVEI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