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de9da3ea0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a0389d4f44a4b"/>
  </p:sldMasterIdLst>
  <p:sldIdLst>
    <p:sldId xmlns:r="http://schemas.openxmlformats.org/officeDocument/2006/relationships" id="256" r:id="R3f8d458dcb8a4b9d"/>
    <p:sldId xmlns:r="http://schemas.openxmlformats.org/officeDocument/2006/relationships" id="257" r:id="R13d210b861ba4438"/>
    <p:sldId xmlns:r="http://schemas.openxmlformats.org/officeDocument/2006/relationships" id="258" r:id="R2c58485136f24ce1"/>
    <p:sldId xmlns:r="http://schemas.openxmlformats.org/officeDocument/2006/relationships" id="259" r:id="R4416c7121d7245b4"/>
    <p:sldId xmlns:r="http://schemas.openxmlformats.org/officeDocument/2006/relationships" id="260" r:id="R266e173ef53949f5"/>
    <p:sldId xmlns:r="http://schemas.openxmlformats.org/officeDocument/2006/relationships" id="261" r:id="Rb26bee3a9d6c4e7c"/>
    <p:sldId xmlns:r="http://schemas.openxmlformats.org/officeDocument/2006/relationships" id="262" r:id="R36e59c81197d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a0389d4f44a4b" /><Relationship Type="http://schemas.openxmlformats.org/officeDocument/2006/relationships/slide" Target="/ppt/slides/slide1.xml" Id="R3f8d458dcb8a4b9d" /><Relationship Type="http://schemas.openxmlformats.org/officeDocument/2006/relationships/slide" Target="/ppt/slides/slide2.xml" Id="R13d210b861ba4438" /><Relationship Type="http://schemas.openxmlformats.org/officeDocument/2006/relationships/slide" Target="/ppt/slides/slide3.xml" Id="R2c58485136f24ce1" /><Relationship Type="http://schemas.openxmlformats.org/officeDocument/2006/relationships/slide" Target="/ppt/slides/slide4.xml" Id="R4416c7121d7245b4" /><Relationship Type="http://schemas.openxmlformats.org/officeDocument/2006/relationships/slide" Target="/ppt/slides/slide5.xml" Id="R266e173ef53949f5" /><Relationship Type="http://schemas.openxmlformats.org/officeDocument/2006/relationships/slide" Target="/ppt/slides/slide6.xml" Id="Rb26bee3a9d6c4e7c" /><Relationship Type="http://schemas.openxmlformats.org/officeDocument/2006/relationships/slide" Target="/ppt/slides/slide7.xml" Id="R36e59c81197d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b39bee75b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10c5983454aae" /><Relationship Type="http://schemas.openxmlformats.org/officeDocument/2006/relationships/theme" Target="/ppt/slideMasters/theme/theme1.xml" Id="Rd43fbaa5b75d46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10c5983454a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dcc46353a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3642800b0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8c35f0fd6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04e600340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c447e66d746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327da62a445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049c964c6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HOLGERS1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HOLGERSEN KJELL-AAGE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