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5eee8df19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972bde918482e"/>
  </p:sldMasterIdLst>
  <p:sldIdLst>
    <p:sldId xmlns:r="http://schemas.openxmlformats.org/officeDocument/2006/relationships" id="256" r:id="Rd83697abb18f4c97"/>
    <p:sldId xmlns:r="http://schemas.openxmlformats.org/officeDocument/2006/relationships" id="257" r:id="R12117c36c7d84d2d"/>
    <p:sldId xmlns:r="http://schemas.openxmlformats.org/officeDocument/2006/relationships" id="258" r:id="R67b4f267db2b47c3"/>
    <p:sldId xmlns:r="http://schemas.openxmlformats.org/officeDocument/2006/relationships" id="259" r:id="Rf0679cf24ef84621"/>
    <p:sldId xmlns:r="http://schemas.openxmlformats.org/officeDocument/2006/relationships" id="260" r:id="Rb5ea5ac0d2624d2f"/>
    <p:sldId xmlns:r="http://schemas.openxmlformats.org/officeDocument/2006/relationships" id="261" r:id="R3cf557aa12d443b7"/>
    <p:sldId xmlns:r="http://schemas.openxmlformats.org/officeDocument/2006/relationships" id="262" r:id="R1e2beca0d64d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972bde918482e" /><Relationship Type="http://schemas.openxmlformats.org/officeDocument/2006/relationships/slide" Target="/ppt/slides/slide1.xml" Id="Rd83697abb18f4c97" /><Relationship Type="http://schemas.openxmlformats.org/officeDocument/2006/relationships/slide" Target="/ppt/slides/slide2.xml" Id="R12117c36c7d84d2d" /><Relationship Type="http://schemas.openxmlformats.org/officeDocument/2006/relationships/slide" Target="/ppt/slides/slide3.xml" Id="R67b4f267db2b47c3" /><Relationship Type="http://schemas.openxmlformats.org/officeDocument/2006/relationships/slide" Target="/ppt/slides/slide4.xml" Id="Rf0679cf24ef84621" /><Relationship Type="http://schemas.openxmlformats.org/officeDocument/2006/relationships/slide" Target="/ppt/slides/slide5.xml" Id="Rb5ea5ac0d2624d2f" /><Relationship Type="http://schemas.openxmlformats.org/officeDocument/2006/relationships/slide" Target="/ppt/slides/slide6.xml" Id="R3cf557aa12d443b7" /><Relationship Type="http://schemas.openxmlformats.org/officeDocument/2006/relationships/slide" Target="/ppt/slides/slide7.xml" Id="R1e2beca0d64d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66c89bdd8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7a5f3365b4794" /><Relationship Type="http://schemas.openxmlformats.org/officeDocument/2006/relationships/theme" Target="/ppt/slideMasters/theme/theme1.xml" Id="Rf08e339cc6cd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7a5f3365b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7e49221f8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4a8da827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d5d2f0f75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0417f0cdc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b453b099448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e71ef12b4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1b8227e8141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