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89473c642f2441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a3bfd4b6440479f"/>
  </p:sldMasterIdLst>
  <p:sldIdLst>
    <p:sldId xmlns:r="http://schemas.openxmlformats.org/officeDocument/2006/relationships" id="256" r:id="Ra8ca6b4ced8943be"/>
    <p:sldId xmlns:r="http://schemas.openxmlformats.org/officeDocument/2006/relationships" id="257" r:id="R5b0c930460824c56"/>
    <p:sldId xmlns:r="http://schemas.openxmlformats.org/officeDocument/2006/relationships" id="258" r:id="Rfdb888aa7e1a4123"/>
    <p:sldId xmlns:r="http://schemas.openxmlformats.org/officeDocument/2006/relationships" id="259" r:id="R22e223ac47284b58"/>
    <p:sldId xmlns:r="http://schemas.openxmlformats.org/officeDocument/2006/relationships" id="260" r:id="Ra65e440d5beb42e8"/>
    <p:sldId xmlns:r="http://schemas.openxmlformats.org/officeDocument/2006/relationships" id="261" r:id="Rbc19cd227c3e42b8"/>
    <p:sldId xmlns:r="http://schemas.openxmlformats.org/officeDocument/2006/relationships" id="262" r:id="R330be03bebb1449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a3bfd4b6440479f" /><Relationship Type="http://schemas.openxmlformats.org/officeDocument/2006/relationships/slide" Target="/ppt/slides/slide1.xml" Id="Ra8ca6b4ced8943be" /><Relationship Type="http://schemas.openxmlformats.org/officeDocument/2006/relationships/slide" Target="/ppt/slides/slide2.xml" Id="R5b0c930460824c56" /><Relationship Type="http://schemas.openxmlformats.org/officeDocument/2006/relationships/slide" Target="/ppt/slides/slide3.xml" Id="Rfdb888aa7e1a4123" /><Relationship Type="http://schemas.openxmlformats.org/officeDocument/2006/relationships/slide" Target="/ppt/slides/slide4.xml" Id="R22e223ac47284b58" /><Relationship Type="http://schemas.openxmlformats.org/officeDocument/2006/relationships/slide" Target="/ppt/slides/slide5.xml" Id="Ra65e440d5beb42e8" /><Relationship Type="http://schemas.openxmlformats.org/officeDocument/2006/relationships/slide" Target="/ppt/slides/slide6.xml" Id="Rbc19cd227c3e42b8" /><Relationship Type="http://schemas.openxmlformats.org/officeDocument/2006/relationships/slide" Target="/ppt/slides/slide7.xml" Id="R330be03bebb1449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5a29fab65274d9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2b63cf946f4fb5" /><Relationship Type="http://schemas.openxmlformats.org/officeDocument/2006/relationships/theme" Target="/ppt/slideMasters/theme/theme1.xml" Id="Rd6d345faa3f941e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c2b63cf946f4fb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8206b550ed439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c8719e2eea4eb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2bf6462b1d4d5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baccefaaa145e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ce99783ca44ee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4444fed41141a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d1b1cd5fe24e3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GRØNBECH LINDØ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GRØNBECH LINDØ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GRØNBECH LINDØ AS ble etablert [år] og holder til i Haugesund.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GRØNBECH LINDØ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GRØNBECH LINDØ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GRØNBECH LINDØ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−14 403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389 326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436 573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2 525 889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GRØNBECH LINDØ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LINDØ THOMAS GRØNBECH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GRØNBECH LINDØ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Thomas Grønbech Lindø, Varilds gate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5532 Haugesund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930 331 511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GRØNBECH LINDØ AS</a:t>
            </a:r>
          </a:p>
        </p:txBody>
      </p:sp>
    </p:spTree>
  </p:cSld>
  <p:clrMapOvr>
    <a:masterClrMapping xmlns:a="http://schemas.openxmlformats.org/drawingml/2006/main"/>
  </p:clrMapOvr>
</p:sld>
</file>