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703b4fb1c144b7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92af8b7bcfc4fec"/>
  </p:sldMasterIdLst>
  <p:sldIdLst>
    <p:sldId xmlns:r="http://schemas.openxmlformats.org/officeDocument/2006/relationships" id="256" r:id="Re88ef1479c754dd2"/>
    <p:sldId xmlns:r="http://schemas.openxmlformats.org/officeDocument/2006/relationships" id="257" r:id="R65e999d5208644d0"/>
    <p:sldId xmlns:r="http://schemas.openxmlformats.org/officeDocument/2006/relationships" id="258" r:id="Rd94131e878854245"/>
    <p:sldId xmlns:r="http://schemas.openxmlformats.org/officeDocument/2006/relationships" id="259" r:id="R51900f7a96a74515"/>
    <p:sldId xmlns:r="http://schemas.openxmlformats.org/officeDocument/2006/relationships" id="260" r:id="R241e0dc6ac9a422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92af8b7bcfc4fec" /><Relationship Type="http://schemas.openxmlformats.org/officeDocument/2006/relationships/slide" Target="/ppt/slides/slide1.xml" Id="Re88ef1479c754dd2" /><Relationship Type="http://schemas.openxmlformats.org/officeDocument/2006/relationships/slide" Target="/ppt/slides/slide2.xml" Id="R65e999d5208644d0" /><Relationship Type="http://schemas.openxmlformats.org/officeDocument/2006/relationships/slide" Target="/ppt/slides/slide3.xml" Id="Rd94131e878854245" /><Relationship Type="http://schemas.openxmlformats.org/officeDocument/2006/relationships/slide" Target="/ppt/slides/slide4.xml" Id="R51900f7a96a74515" /><Relationship Type="http://schemas.openxmlformats.org/officeDocument/2006/relationships/slide" Target="/ppt/slides/slide5.xml" Id="R241e0dc6ac9a422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df61891befd449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d282bf24c54b4a" /><Relationship Type="http://schemas.openxmlformats.org/officeDocument/2006/relationships/theme" Target="/ppt/slideMasters/theme/theme1.xml" Id="R84cbc1bf7b4e4a4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9d282bf24c54b4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20e98015bb441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53e50caf72420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edc5b372024b8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404bf0b5bb4e8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971cce6a9f491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EID INDUSTRIBYGG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EID INDUSTRIBYGG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EID INDUSTRIBYGG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EID INDUSTRIBYGG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EID INDUSTRIBYGG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EID INDUSTRIBYGG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930 348 813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EID INDUSTRIBYGG AS</a:t>
            </a:r>
          </a:p>
        </p:txBody>
      </p:sp>
    </p:spTree>
  </p:cSld>
  <p:clrMapOvr>
    <a:masterClrMapping xmlns:a="http://schemas.openxmlformats.org/drawingml/2006/main"/>
  </p:clrMapOvr>
</p:sld>
</file>