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d66d0fb63434b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ce581ed6224f5d"/>
  </p:sldMasterIdLst>
  <p:sldIdLst>
    <p:sldId xmlns:r="http://schemas.openxmlformats.org/officeDocument/2006/relationships" id="256" r:id="Rbe4d391323464485"/>
    <p:sldId xmlns:r="http://schemas.openxmlformats.org/officeDocument/2006/relationships" id="257" r:id="R5882a72ad73e4159"/>
    <p:sldId xmlns:r="http://schemas.openxmlformats.org/officeDocument/2006/relationships" id="258" r:id="Rd55fdf68de9a4e52"/>
    <p:sldId xmlns:r="http://schemas.openxmlformats.org/officeDocument/2006/relationships" id="259" r:id="Rca81b896791843b4"/>
    <p:sldId xmlns:r="http://schemas.openxmlformats.org/officeDocument/2006/relationships" id="260" r:id="Rac7ea77d1b554d1f"/>
    <p:sldId xmlns:r="http://schemas.openxmlformats.org/officeDocument/2006/relationships" id="261" r:id="R9535d55298da4a35"/>
    <p:sldId xmlns:r="http://schemas.openxmlformats.org/officeDocument/2006/relationships" id="262" r:id="Ra743f8f6544a45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ce581ed6224f5d" /><Relationship Type="http://schemas.openxmlformats.org/officeDocument/2006/relationships/slide" Target="/ppt/slides/slide1.xml" Id="Rbe4d391323464485" /><Relationship Type="http://schemas.openxmlformats.org/officeDocument/2006/relationships/slide" Target="/ppt/slides/slide2.xml" Id="R5882a72ad73e4159" /><Relationship Type="http://schemas.openxmlformats.org/officeDocument/2006/relationships/slide" Target="/ppt/slides/slide3.xml" Id="Rd55fdf68de9a4e52" /><Relationship Type="http://schemas.openxmlformats.org/officeDocument/2006/relationships/slide" Target="/ppt/slides/slide4.xml" Id="Rca81b896791843b4" /><Relationship Type="http://schemas.openxmlformats.org/officeDocument/2006/relationships/slide" Target="/ppt/slides/slide5.xml" Id="Rac7ea77d1b554d1f" /><Relationship Type="http://schemas.openxmlformats.org/officeDocument/2006/relationships/slide" Target="/ppt/slides/slide6.xml" Id="R9535d55298da4a35" /><Relationship Type="http://schemas.openxmlformats.org/officeDocument/2006/relationships/slide" Target="/ppt/slides/slide7.xml" Id="Ra743f8f6544a45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0b32b6cfa84c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be5f7e992b471b" /><Relationship Type="http://schemas.openxmlformats.org/officeDocument/2006/relationships/theme" Target="/ppt/slideMasters/theme/theme1.xml" Id="R3e770e3fdc4e4b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be5f7e992b47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bd7090031840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a65f9e942d4a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0a61845ec04d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4b17e3cc754a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5459d9cb8c44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4385ce6461409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cd0578ad5340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ZENITH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ZENITH ELEKTRO AS ble etablert [år] og holder til i Langevåg.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86 912 098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6 334 082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4 505 997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11 304 215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42 020 226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ZENITH HOLDING AS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HALDOR HOLDING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Futevegen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6030 Langevåg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19 87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ronny@zenithelektro.no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930 349 607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