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85c1017419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2c57c912e4b68"/>
  </p:sldMasterIdLst>
  <p:sldIdLst>
    <p:sldId xmlns:r="http://schemas.openxmlformats.org/officeDocument/2006/relationships" id="256" r:id="Rf29e9e0cfd0046bc"/>
    <p:sldId xmlns:r="http://schemas.openxmlformats.org/officeDocument/2006/relationships" id="257" r:id="R2608318d87ef4ba1"/>
    <p:sldId xmlns:r="http://schemas.openxmlformats.org/officeDocument/2006/relationships" id="258" r:id="Re80902adebaf41c2"/>
    <p:sldId xmlns:r="http://schemas.openxmlformats.org/officeDocument/2006/relationships" id="259" r:id="R6e6c926386fe4331"/>
    <p:sldId xmlns:r="http://schemas.openxmlformats.org/officeDocument/2006/relationships" id="260" r:id="R654bd2d34adb4283"/>
    <p:sldId xmlns:r="http://schemas.openxmlformats.org/officeDocument/2006/relationships" id="261" r:id="R029f9a2ccf614137"/>
    <p:sldId xmlns:r="http://schemas.openxmlformats.org/officeDocument/2006/relationships" id="262" r:id="Rdd5dd6888ebd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2c57c912e4b68" /><Relationship Type="http://schemas.openxmlformats.org/officeDocument/2006/relationships/slide" Target="/ppt/slides/slide1.xml" Id="Rf29e9e0cfd0046bc" /><Relationship Type="http://schemas.openxmlformats.org/officeDocument/2006/relationships/slide" Target="/ppt/slides/slide2.xml" Id="R2608318d87ef4ba1" /><Relationship Type="http://schemas.openxmlformats.org/officeDocument/2006/relationships/slide" Target="/ppt/slides/slide3.xml" Id="Re80902adebaf41c2" /><Relationship Type="http://schemas.openxmlformats.org/officeDocument/2006/relationships/slide" Target="/ppt/slides/slide4.xml" Id="R6e6c926386fe4331" /><Relationship Type="http://schemas.openxmlformats.org/officeDocument/2006/relationships/slide" Target="/ppt/slides/slide5.xml" Id="R654bd2d34adb4283" /><Relationship Type="http://schemas.openxmlformats.org/officeDocument/2006/relationships/slide" Target="/ppt/slides/slide6.xml" Id="R029f9a2ccf614137" /><Relationship Type="http://schemas.openxmlformats.org/officeDocument/2006/relationships/slide" Target="/ppt/slides/slide7.xml" Id="Rdd5dd6888ebd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29bf125e004c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37b721606440b" /><Relationship Type="http://schemas.openxmlformats.org/officeDocument/2006/relationships/theme" Target="/ppt/slideMasters/theme/theme1.xml" Id="R6c0583004f3348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537b721606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2e6b581b3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799d99bf74e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aa012c9a94e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397adab14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04fb43c1a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c295f103846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447b5401e41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HUNDVÅG RØR OG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HUNDVÅG RØR OG BYGG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6 796 988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361 935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3 208 560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SOLOWIJ PRZEMYSLAW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Ormøyveien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930 355 380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HUNDVÅG RØR OG BYGG AS</a:t>
            </a:r>
          </a:p>
        </p:txBody>
      </p:sp>
    </p:spTree>
  </p:cSld>
  <p:clrMapOvr>
    <a:masterClrMapping xmlns:a="http://schemas.openxmlformats.org/drawingml/2006/main"/>
  </p:clrMapOvr>
</p:sld>
</file>