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cabaa4a6c044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ba3c15fe840ce"/>
  </p:sldMasterIdLst>
  <p:sldIdLst>
    <p:sldId xmlns:r="http://schemas.openxmlformats.org/officeDocument/2006/relationships" id="256" r:id="R2d3f24918f83483b"/>
    <p:sldId xmlns:r="http://schemas.openxmlformats.org/officeDocument/2006/relationships" id="257" r:id="R6c58dc946ed24071"/>
    <p:sldId xmlns:r="http://schemas.openxmlformats.org/officeDocument/2006/relationships" id="258" r:id="R109d8a9a48814ffc"/>
    <p:sldId xmlns:r="http://schemas.openxmlformats.org/officeDocument/2006/relationships" id="259" r:id="R3e734bda4ae046b5"/>
    <p:sldId xmlns:r="http://schemas.openxmlformats.org/officeDocument/2006/relationships" id="260" r:id="R02714154d3a44a6f"/>
    <p:sldId xmlns:r="http://schemas.openxmlformats.org/officeDocument/2006/relationships" id="261" r:id="Raba9b938fee7482c"/>
    <p:sldId xmlns:r="http://schemas.openxmlformats.org/officeDocument/2006/relationships" id="262" r:id="R0329e546a4db40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ba3c15fe840ce" /><Relationship Type="http://schemas.openxmlformats.org/officeDocument/2006/relationships/slide" Target="/ppt/slides/slide1.xml" Id="R2d3f24918f83483b" /><Relationship Type="http://schemas.openxmlformats.org/officeDocument/2006/relationships/slide" Target="/ppt/slides/slide2.xml" Id="R6c58dc946ed24071" /><Relationship Type="http://schemas.openxmlformats.org/officeDocument/2006/relationships/slide" Target="/ppt/slides/slide3.xml" Id="R109d8a9a48814ffc" /><Relationship Type="http://schemas.openxmlformats.org/officeDocument/2006/relationships/slide" Target="/ppt/slides/slide4.xml" Id="R3e734bda4ae046b5" /><Relationship Type="http://schemas.openxmlformats.org/officeDocument/2006/relationships/slide" Target="/ppt/slides/slide5.xml" Id="R02714154d3a44a6f" /><Relationship Type="http://schemas.openxmlformats.org/officeDocument/2006/relationships/slide" Target="/ppt/slides/slide6.xml" Id="Raba9b938fee7482c" /><Relationship Type="http://schemas.openxmlformats.org/officeDocument/2006/relationships/slide" Target="/ppt/slides/slide7.xml" Id="R0329e546a4db40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12ca3240044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14dad869646ee" /><Relationship Type="http://schemas.openxmlformats.org/officeDocument/2006/relationships/theme" Target="/ppt/slideMasters/theme/theme1.xml" Id="Rf95addfe2b724c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614dad8696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e0992ec2749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1b31b21d345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66a5cf75940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4589c722043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d0e4da2f448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206d8690f4e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ad74ebe4d4f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CONSULTING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1 843 029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119 770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190 807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618 398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HABIBI RAUL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Greåkerveien 136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930 355 976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CONSULTING AS</a:t>
            </a:r>
          </a:p>
        </p:txBody>
      </p:sp>
    </p:spTree>
  </p:cSld>
  <p:clrMapOvr>
    <a:masterClrMapping xmlns:a="http://schemas.openxmlformats.org/drawingml/2006/main"/>
  </p:clrMapOvr>
</p:sld>
</file>