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88a62b843a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af11cbc3c4fa1"/>
  </p:sldMasterIdLst>
  <p:sldIdLst>
    <p:sldId xmlns:r="http://schemas.openxmlformats.org/officeDocument/2006/relationships" id="256" r:id="Ra43dd9e9359e49aa"/>
    <p:sldId xmlns:r="http://schemas.openxmlformats.org/officeDocument/2006/relationships" id="257" r:id="Rf7bd6ac96d044b89"/>
    <p:sldId xmlns:r="http://schemas.openxmlformats.org/officeDocument/2006/relationships" id="258" r:id="R5ef7a27c8635481a"/>
    <p:sldId xmlns:r="http://schemas.openxmlformats.org/officeDocument/2006/relationships" id="259" r:id="R7af0428eabd04374"/>
    <p:sldId xmlns:r="http://schemas.openxmlformats.org/officeDocument/2006/relationships" id="260" r:id="Re17515238d9a4dbb"/>
    <p:sldId xmlns:r="http://schemas.openxmlformats.org/officeDocument/2006/relationships" id="261" r:id="Ref7b626ff02d43a8"/>
    <p:sldId xmlns:r="http://schemas.openxmlformats.org/officeDocument/2006/relationships" id="262" r:id="R8449f0b533ea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af11cbc3c4fa1" /><Relationship Type="http://schemas.openxmlformats.org/officeDocument/2006/relationships/slide" Target="/ppt/slides/slide1.xml" Id="Ra43dd9e9359e49aa" /><Relationship Type="http://schemas.openxmlformats.org/officeDocument/2006/relationships/slide" Target="/ppt/slides/slide2.xml" Id="Rf7bd6ac96d044b89" /><Relationship Type="http://schemas.openxmlformats.org/officeDocument/2006/relationships/slide" Target="/ppt/slides/slide3.xml" Id="R5ef7a27c8635481a" /><Relationship Type="http://schemas.openxmlformats.org/officeDocument/2006/relationships/slide" Target="/ppt/slides/slide4.xml" Id="R7af0428eabd04374" /><Relationship Type="http://schemas.openxmlformats.org/officeDocument/2006/relationships/slide" Target="/ppt/slides/slide5.xml" Id="Re17515238d9a4dbb" /><Relationship Type="http://schemas.openxmlformats.org/officeDocument/2006/relationships/slide" Target="/ppt/slides/slide6.xml" Id="Ref7b626ff02d43a8" /><Relationship Type="http://schemas.openxmlformats.org/officeDocument/2006/relationships/slide" Target="/ppt/slides/slide7.xml" Id="R8449f0b533ea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5dca5e257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e43a3b0fe46bd" /><Relationship Type="http://schemas.openxmlformats.org/officeDocument/2006/relationships/theme" Target="/ppt/slideMasters/theme/theme1.xml" Id="R53f9d36b3eb0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ce43a3b0fe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f2d5b1c35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116a4a5e4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d4c9cdcbb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e38c1ff01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1c40dcb5546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d5899b35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6e090774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REGNSKAP AS ble etablert [år] og holder til i Indre Nærøy.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INGER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Varøyvegen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7944 Indre Nærøy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