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b22491814643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930737b1dc430c"/>
  </p:sldMasterIdLst>
  <p:sldIdLst>
    <p:sldId xmlns:r="http://schemas.openxmlformats.org/officeDocument/2006/relationships" id="256" r:id="Ra48a832dedcc4e99"/>
    <p:sldId xmlns:r="http://schemas.openxmlformats.org/officeDocument/2006/relationships" id="257" r:id="Rfe980ca361b24e0b"/>
    <p:sldId xmlns:r="http://schemas.openxmlformats.org/officeDocument/2006/relationships" id="258" r:id="Rc5cc140fdcc341e7"/>
    <p:sldId xmlns:r="http://schemas.openxmlformats.org/officeDocument/2006/relationships" id="259" r:id="R632624e90a30414d"/>
    <p:sldId xmlns:r="http://schemas.openxmlformats.org/officeDocument/2006/relationships" id="260" r:id="R93d7d0170ec94bf0"/>
    <p:sldId xmlns:r="http://schemas.openxmlformats.org/officeDocument/2006/relationships" id="261" r:id="R1e9b862044a84302"/>
    <p:sldId xmlns:r="http://schemas.openxmlformats.org/officeDocument/2006/relationships" id="262" r:id="R73a64d1b3d644b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930737b1dc430c" /><Relationship Type="http://schemas.openxmlformats.org/officeDocument/2006/relationships/slide" Target="/ppt/slides/slide1.xml" Id="Ra48a832dedcc4e99" /><Relationship Type="http://schemas.openxmlformats.org/officeDocument/2006/relationships/slide" Target="/ppt/slides/slide2.xml" Id="Rfe980ca361b24e0b" /><Relationship Type="http://schemas.openxmlformats.org/officeDocument/2006/relationships/slide" Target="/ppt/slides/slide3.xml" Id="Rc5cc140fdcc341e7" /><Relationship Type="http://schemas.openxmlformats.org/officeDocument/2006/relationships/slide" Target="/ppt/slides/slide4.xml" Id="R632624e90a30414d" /><Relationship Type="http://schemas.openxmlformats.org/officeDocument/2006/relationships/slide" Target="/ppt/slides/slide5.xml" Id="R93d7d0170ec94bf0" /><Relationship Type="http://schemas.openxmlformats.org/officeDocument/2006/relationships/slide" Target="/ppt/slides/slide6.xml" Id="R1e9b862044a84302" /><Relationship Type="http://schemas.openxmlformats.org/officeDocument/2006/relationships/slide" Target="/ppt/slides/slide7.xml" Id="R73a64d1b3d644b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11a548089f42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dcb086d1c4fcf" /><Relationship Type="http://schemas.openxmlformats.org/officeDocument/2006/relationships/theme" Target="/ppt/slideMasters/theme/theme1.xml" Id="Rf7798f1f82b34c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4dcb086d1c4f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949e729d440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7218000be4c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e4fdb27e446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bb63169c341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c7f13241b4d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d1959048a4d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f3cf7072441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AASHEIM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AASHEIM CONSULTING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132 678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1 527 524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1 548 274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AASHEIM STEIN ROBERT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Stein Robert Aasheim, P.A. Munchs gate nord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930 362 549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AASHEIM CONSULTING AS</a:t>
            </a:r>
          </a:p>
        </p:txBody>
      </p:sp>
    </p:spTree>
  </p:cSld>
  <p:clrMapOvr>
    <a:masterClrMapping xmlns:a="http://schemas.openxmlformats.org/drawingml/2006/main"/>
  </p:clrMapOvr>
</p:sld>
</file>