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4b40e67732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3963d99d164fe5"/>
  </p:sldMasterIdLst>
  <p:sldIdLst>
    <p:sldId xmlns:r="http://schemas.openxmlformats.org/officeDocument/2006/relationships" id="256" r:id="Re42cd73485b148bf"/>
    <p:sldId xmlns:r="http://schemas.openxmlformats.org/officeDocument/2006/relationships" id="257" r:id="Rda1bab5c8e634db7"/>
    <p:sldId xmlns:r="http://schemas.openxmlformats.org/officeDocument/2006/relationships" id="258" r:id="Rc121c3f261774b9a"/>
    <p:sldId xmlns:r="http://schemas.openxmlformats.org/officeDocument/2006/relationships" id="259" r:id="R47d7db92ed9847b0"/>
    <p:sldId xmlns:r="http://schemas.openxmlformats.org/officeDocument/2006/relationships" id="260" r:id="R1f5b0783b11a4714"/>
    <p:sldId xmlns:r="http://schemas.openxmlformats.org/officeDocument/2006/relationships" id="261" r:id="R022674780f3144b0"/>
    <p:sldId xmlns:r="http://schemas.openxmlformats.org/officeDocument/2006/relationships" id="262" r:id="R1b002f2343c8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963d99d164fe5" /><Relationship Type="http://schemas.openxmlformats.org/officeDocument/2006/relationships/slide" Target="/ppt/slides/slide1.xml" Id="Re42cd73485b148bf" /><Relationship Type="http://schemas.openxmlformats.org/officeDocument/2006/relationships/slide" Target="/ppt/slides/slide2.xml" Id="Rda1bab5c8e634db7" /><Relationship Type="http://schemas.openxmlformats.org/officeDocument/2006/relationships/slide" Target="/ppt/slides/slide3.xml" Id="Rc121c3f261774b9a" /><Relationship Type="http://schemas.openxmlformats.org/officeDocument/2006/relationships/slide" Target="/ppt/slides/slide4.xml" Id="R47d7db92ed9847b0" /><Relationship Type="http://schemas.openxmlformats.org/officeDocument/2006/relationships/slide" Target="/ppt/slides/slide5.xml" Id="R1f5b0783b11a4714" /><Relationship Type="http://schemas.openxmlformats.org/officeDocument/2006/relationships/slide" Target="/ppt/slides/slide6.xml" Id="R022674780f3144b0" /><Relationship Type="http://schemas.openxmlformats.org/officeDocument/2006/relationships/slide" Target="/ppt/slides/slide7.xml" Id="R1b002f2343c8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d3ce16c2347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f844652744816" /><Relationship Type="http://schemas.openxmlformats.org/officeDocument/2006/relationships/theme" Target="/ppt/slideMasters/theme/theme1.xml" Id="R4b07d162bce943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6f8446527448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4c8b4a42046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86cd32369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91faaadd647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c6c4187c642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c4cb90f9e40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d8eadf87b41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d6f5b91c943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VVS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3 625 466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190 366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Austerdalsvegen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