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1b70db6d8e45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5e1c976fef4841"/>
  </p:sldMasterIdLst>
  <p:sldIdLst>
    <p:sldId xmlns:r="http://schemas.openxmlformats.org/officeDocument/2006/relationships" id="256" r:id="R8d264dde7252492d"/>
    <p:sldId xmlns:r="http://schemas.openxmlformats.org/officeDocument/2006/relationships" id="257" r:id="R83d8cb6e38d540e7"/>
    <p:sldId xmlns:r="http://schemas.openxmlformats.org/officeDocument/2006/relationships" id="258" r:id="R26e4d0803a43427d"/>
    <p:sldId xmlns:r="http://schemas.openxmlformats.org/officeDocument/2006/relationships" id="259" r:id="R468084ff31d34e6e"/>
    <p:sldId xmlns:r="http://schemas.openxmlformats.org/officeDocument/2006/relationships" id="260" r:id="R6ca3d4a571ba4ce6"/>
    <p:sldId xmlns:r="http://schemas.openxmlformats.org/officeDocument/2006/relationships" id="261" r:id="R0732f8d819a34919"/>
    <p:sldId xmlns:r="http://schemas.openxmlformats.org/officeDocument/2006/relationships" id="262" r:id="Ra30e48ba5c0c40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5e1c976fef4841" /><Relationship Type="http://schemas.openxmlformats.org/officeDocument/2006/relationships/slide" Target="/ppt/slides/slide1.xml" Id="R8d264dde7252492d" /><Relationship Type="http://schemas.openxmlformats.org/officeDocument/2006/relationships/slide" Target="/ppt/slides/slide2.xml" Id="R83d8cb6e38d540e7" /><Relationship Type="http://schemas.openxmlformats.org/officeDocument/2006/relationships/slide" Target="/ppt/slides/slide3.xml" Id="R26e4d0803a43427d" /><Relationship Type="http://schemas.openxmlformats.org/officeDocument/2006/relationships/slide" Target="/ppt/slides/slide4.xml" Id="R468084ff31d34e6e" /><Relationship Type="http://schemas.openxmlformats.org/officeDocument/2006/relationships/slide" Target="/ppt/slides/slide5.xml" Id="R6ca3d4a571ba4ce6" /><Relationship Type="http://schemas.openxmlformats.org/officeDocument/2006/relationships/slide" Target="/ppt/slides/slide6.xml" Id="R0732f8d819a34919" /><Relationship Type="http://schemas.openxmlformats.org/officeDocument/2006/relationships/slide" Target="/ppt/slides/slide7.xml" Id="Ra30e48ba5c0c40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79684404d4f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a489b0fcd4893" /><Relationship Type="http://schemas.openxmlformats.org/officeDocument/2006/relationships/theme" Target="/ppt/slideMasters/theme/theme1.xml" Id="Rad25c9ae057446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da489b0fcd48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c5d2b0f924a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cdad634dd47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8076df6994d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5f6cb880e4b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b06f4123c4c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ac121ccf643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7f1a66ade4c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SKJELLERFJELLET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SKJELLERFJELLET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306 321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4 723 111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5 182 447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Folabruveien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