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f670dd606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f60d937e54e46"/>
  </p:sldMasterIdLst>
  <p:sldIdLst>
    <p:sldId xmlns:r="http://schemas.openxmlformats.org/officeDocument/2006/relationships" id="256" r:id="R29b4ed84d55c4fc7"/>
    <p:sldId xmlns:r="http://schemas.openxmlformats.org/officeDocument/2006/relationships" id="257" r:id="R534ca93a7e7d4329"/>
    <p:sldId xmlns:r="http://schemas.openxmlformats.org/officeDocument/2006/relationships" id="258" r:id="R421fd12db5c8499c"/>
    <p:sldId xmlns:r="http://schemas.openxmlformats.org/officeDocument/2006/relationships" id="259" r:id="R82ed8c5356b94640"/>
    <p:sldId xmlns:r="http://schemas.openxmlformats.org/officeDocument/2006/relationships" id="260" r:id="R97725d90e8c84fe6"/>
    <p:sldId xmlns:r="http://schemas.openxmlformats.org/officeDocument/2006/relationships" id="261" r:id="Rdfff015db3044519"/>
    <p:sldId xmlns:r="http://schemas.openxmlformats.org/officeDocument/2006/relationships" id="262" r:id="Rccf8d1a3d0ce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f60d937e54e46" /><Relationship Type="http://schemas.openxmlformats.org/officeDocument/2006/relationships/slide" Target="/ppt/slides/slide1.xml" Id="R29b4ed84d55c4fc7" /><Relationship Type="http://schemas.openxmlformats.org/officeDocument/2006/relationships/slide" Target="/ppt/slides/slide2.xml" Id="R534ca93a7e7d4329" /><Relationship Type="http://schemas.openxmlformats.org/officeDocument/2006/relationships/slide" Target="/ppt/slides/slide3.xml" Id="R421fd12db5c8499c" /><Relationship Type="http://schemas.openxmlformats.org/officeDocument/2006/relationships/slide" Target="/ppt/slides/slide4.xml" Id="R82ed8c5356b94640" /><Relationship Type="http://schemas.openxmlformats.org/officeDocument/2006/relationships/slide" Target="/ppt/slides/slide5.xml" Id="R97725d90e8c84fe6" /><Relationship Type="http://schemas.openxmlformats.org/officeDocument/2006/relationships/slide" Target="/ppt/slides/slide6.xml" Id="Rdfff015db3044519" /><Relationship Type="http://schemas.openxmlformats.org/officeDocument/2006/relationships/slide" Target="/ppt/slides/slide7.xml" Id="Rccf8d1a3d0ce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450ee618f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76cdec08343d6" /><Relationship Type="http://schemas.openxmlformats.org/officeDocument/2006/relationships/theme" Target="/ppt/slideMasters/theme/theme1.xml" Id="Rf8b74ce6908b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876cdec083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362205bee4e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405f0c811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9c39818e2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6e45e9b0548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986caef8f4b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1caf2a564f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d32498b154f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KIKKI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KIKKI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16 672 735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16 744 540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KRISTIN  –  65,6 %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KRISTIN  –  11,5 %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31C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930 364 029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KIKKI HOLDING AS</a:t>
            </a:r>
          </a:p>
        </p:txBody>
      </p:sp>
    </p:spTree>
  </p:cSld>
  <p:clrMapOvr>
    <a:masterClrMapping xmlns:a="http://schemas.openxmlformats.org/drawingml/2006/main"/>
  </p:clrMapOvr>
</p:sld>
</file>