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5556a9d91141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a77b5f07e54413"/>
  </p:sldMasterIdLst>
  <p:sldIdLst>
    <p:sldId xmlns:r="http://schemas.openxmlformats.org/officeDocument/2006/relationships" id="256" r:id="Rc2fefa2bd874438d"/>
    <p:sldId xmlns:r="http://schemas.openxmlformats.org/officeDocument/2006/relationships" id="257" r:id="Rf8b489abfadb4b3c"/>
    <p:sldId xmlns:r="http://schemas.openxmlformats.org/officeDocument/2006/relationships" id="258" r:id="Rcb7bb2d7ed6b43a8"/>
    <p:sldId xmlns:r="http://schemas.openxmlformats.org/officeDocument/2006/relationships" id="259" r:id="R4284e851118045a4"/>
    <p:sldId xmlns:r="http://schemas.openxmlformats.org/officeDocument/2006/relationships" id="260" r:id="Ra4086da7ffa041ef"/>
    <p:sldId xmlns:r="http://schemas.openxmlformats.org/officeDocument/2006/relationships" id="261" r:id="R432e1d9988ea4b3d"/>
    <p:sldId xmlns:r="http://schemas.openxmlformats.org/officeDocument/2006/relationships" id="262" r:id="R4d2e0f1be634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77b5f07e54413" /><Relationship Type="http://schemas.openxmlformats.org/officeDocument/2006/relationships/slide" Target="/ppt/slides/slide1.xml" Id="Rc2fefa2bd874438d" /><Relationship Type="http://schemas.openxmlformats.org/officeDocument/2006/relationships/slide" Target="/ppt/slides/slide2.xml" Id="Rf8b489abfadb4b3c" /><Relationship Type="http://schemas.openxmlformats.org/officeDocument/2006/relationships/slide" Target="/ppt/slides/slide3.xml" Id="Rcb7bb2d7ed6b43a8" /><Relationship Type="http://schemas.openxmlformats.org/officeDocument/2006/relationships/slide" Target="/ppt/slides/slide4.xml" Id="R4284e851118045a4" /><Relationship Type="http://schemas.openxmlformats.org/officeDocument/2006/relationships/slide" Target="/ppt/slides/slide5.xml" Id="Ra4086da7ffa041ef" /><Relationship Type="http://schemas.openxmlformats.org/officeDocument/2006/relationships/slide" Target="/ppt/slides/slide6.xml" Id="R432e1d9988ea4b3d" /><Relationship Type="http://schemas.openxmlformats.org/officeDocument/2006/relationships/slide" Target="/ppt/slides/slide7.xml" Id="R4d2e0f1be634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a8ed064ac40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95711e4fc443b" /><Relationship Type="http://schemas.openxmlformats.org/officeDocument/2006/relationships/theme" Target="/ppt/slideMasters/theme/theme1.xml" Id="R9718fd99a219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a95711e4fc44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c864a25ad4f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11f8d170b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91feea573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f031a5f9446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9aec3a91c49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41e03839c4e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5e098a12548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AHS HOLDING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AHS HOLDING NORD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72 871 500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76 919 830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BØRGE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SIGURD HELGESEN  –  20,8 %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SVARTSUND ØYVIND HELGESEN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1800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