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a30a80ca634b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7df678fa04977"/>
  </p:sldMasterIdLst>
  <p:sldIdLst>
    <p:sldId xmlns:r="http://schemas.openxmlformats.org/officeDocument/2006/relationships" id="256" r:id="Rb0d15f9d5b744467"/>
    <p:sldId xmlns:r="http://schemas.openxmlformats.org/officeDocument/2006/relationships" id="257" r:id="R55b202e1524a42cb"/>
    <p:sldId xmlns:r="http://schemas.openxmlformats.org/officeDocument/2006/relationships" id="258" r:id="R8ae250ca8c5647dd"/>
    <p:sldId xmlns:r="http://schemas.openxmlformats.org/officeDocument/2006/relationships" id="259" r:id="R9f813dd446d74e07"/>
    <p:sldId xmlns:r="http://schemas.openxmlformats.org/officeDocument/2006/relationships" id="260" r:id="R5c1b028058be476d"/>
    <p:sldId xmlns:r="http://schemas.openxmlformats.org/officeDocument/2006/relationships" id="261" r:id="R73029f5b0bc84304"/>
    <p:sldId xmlns:r="http://schemas.openxmlformats.org/officeDocument/2006/relationships" id="262" r:id="Rd61c0d3b5f91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7df678fa04977" /><Relationship Type="http://schemas.openxmlformats.org/officeDocument/2006/relationships/slide" Target="/ppt/slides/slide1.xml" Id="Rb0d15f9d5b744467" /><Relationship Type="http://schemas.openxmlformats.org/officeDocument/2006/relationships/slide" Target="/ppt/slides/slide2.xml" Id="R55b202e1524a42cb" /><Relationship Type="http://schemas.openxmlformats.org/officeDocument/2006/relationships/slide" Target="/ppt/slides/slide3.xml" Id="R8ae250ca8c5647dd" /><Relationship Type="http://schemas.openxmlformats.org/officeDocument/2006/relationships/slide" Target="/ppt/slides/slide4.xml" Id="R9f813dd446d74e07" /><Relationship Type="http://schemas.openxmlformats.org/officeDocument/2006/relationships/slide" Target="/ppt/slides/slide5.xml" Id="R5c1b028058be476d" /><Relationship Type="http://schemas.openxmlformats.org/officeDocument/2006/relationships/slide" Target="/ppt/slides/slide6.xml" Id="R73029f5b0bc84304" /><Relationship Type="http://schemas.openxmlformats.org/officeDocument/2006/relationships/slide" Target="/ppt/slides/slide7.xml" Id="Rd61c0d3b5f91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eb4ad5b6a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a0368bc940c7" /><Relationship Type="http://schemas.openxmlformats.org/officeDocument/2006/relationships/theme" Target="/ppt/slideMasters/theme/theme1.xml" Id="Rf29e12731426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4a0368bc940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9037bb274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daac1029a42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ec7fd707e4f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6b7fb6a00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c8ef6df4045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f998be2ce42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8f4356565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INGER-ANNE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INGER-ANNE ARVESEN HOLDING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INGER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