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39a69db8de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08eb06578b480a"/>
  </p:sldMasterIdLst>
  <p:sldIdLst>
    <p:sldId xmlns:r="http://schemas.openxmlformats.org/officeDocument/2006/relationships" id="256" r:id="R44c408452da54b01"/>
    <p:sldId xmlns:r="http://schemas.openxmlformats.org/officeDocument/2006/relationships" id="257" r:id="Re7eb50f690d846f3"/>
    <p:sldId xmlns:r="http://schemas.openxmlformats.org/officeDocument/2006/relationships" id="258" r:id="R9941d7c7ea4b47f9"/>
    <p:sldId xmlns:r="http://schemas.openxmlformats.org/officeDocument/2006/relationships" id="259" r:id="Rd560f4a216134c96"/>
    <p:sldId xmlns:r="http://schemas.openxmlformats.org/officeDocument/2006/relationships" id="260" r:id="R89eb5a9b98904d1a"/>
    <p:sldId xmlns:r="http://schemas.openxmlformats.org/officeDocument/2006/relationships" id="261" r:id="R212c7c23ac9c4e63"/>
    <p:sldId xmlns:r="http://schemas.openxmlformats.org/officeDocument/2006/relationships" id="262" r:id="R39fe34e79a68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8eb06578b480a" /><Relationship Type="http://schemas.openxmlformats.org/officeDocument/2006/relationships/slide" Target="/ppt/slides/slide1.xml" Id="R44c408452da54b01" /><Relationship Type="http://schemas.openxmlformats.org/officeDocument/2006/relationships/slide" Target="/ppt/slides/slide2.xml" Id="Re7eb50f690d846f3" /><Relationship Type="http://schemas.openxmlformats.org/officeDocument/2006/relationships/slide" Target="/ppt/slides/slide3.xml" Id="R9941d7c7ea4b47f9" /><Relationship Type="http://schemas.openxmlformats.org/officeDocument/2006/relationships/slide" Target="/ppt/slides/slide4.xml" Id="Rd560f4a216134c96" /><Relationship Type="http://schemas.openxmlformats.org/officeDocument/2006/relationships/slide" Target="/ppt/slides/slide5.xml" Id="R89eb5a9b98904d1a" /><Relationship Type="http://schemas.openxmlformats.org/officeDocument/2006/relationships/slide" Target="/ppt/slides/slide6.xml" Id="R212c7c23ac9c4e63" /><Relationship Type="http://schemas.openxmlformats.org/officeDocument/2006/relationships/slide" Target="/ppt/slides/slide7.xml" Id="R39fe34e79a68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494ffcc47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7cb5ed6c9495c" /><Relationship Type="http://schemas.openxmlformats.org/officeDocument/2006/relationships/theme" Target="/ppt/slideMasters/theme/theme1.xml" Id="R66541d9be002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97cb5ed6c9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73d389f5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9a2638dc243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11222fabf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612ef7fe9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2fa07ec3c45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6059100e4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fbdfaa97d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HARENGUS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HARENGUS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HARENGUS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HARENGUS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HARENGUS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HARENGUS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618 151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5 701 311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13 101 543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HARENGUS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DRØNEN RINGDAL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HARENGUS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HARENGUS AS</a:t>
            </a:r>
          </a:p>
        </p:txBody>
      </p:sp>
    </p:spTree>
  </p:cSld>
  <p:clrMapOvr>
    <a:masterClrMapping xmlns:a="http://schemas.openxmlformats.org/drawingml/2006/main"/>
  </p:clrMapOvr>
</p:sld>
</file>