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e3db084fda42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eb446481ff4961"/>
  </p:sldMasterIdLst>
  <p:sldIdLst>
    <p:sldId xmlns:r="http://schemas.openxmlformats.org/officeDocument/2006/relationships" id="256" r:id="Rd3a2536cb0654cc8"/>
    <p:sldId xmlns:r="http://schemas.openxmlformats.org/officeDocument/2006/relationships" id="257" r:id="R783fbe3f615a4662"/>
    <p:sldId xmlns:r="http://schemas.openxmlformats.org/officeDocument/2006/relationships" id="258" r:id="Rf5e55ca6472840db"/>
    <p:sldId xmlns:r="http://schemas.openxmlformats.org/officeDocument/2006/relationships" id="259" r:id="R75002c37a1d24724"/>
    <p:sldId xmlns:r="http://schemas.openxmlformats.org/officeDocument/2006/relationships" id="260" r:id="Rcb942321273944bd"/>
    <p:sldId xmlns:r="http://schemas.openxmlformats.org/officeDocument/2006/relationships" id="261" r:id="Reb11bb7df7d344d9"/>
    <p:sldId xmlns:r="http://schemas.openxmlformats.org/officeDocument/2006/relationships" id="262" r:id="Rdd119d13144548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b446481ff4961" /><Relationship Type="http://schemas.openxmlformats.org/officeDocument/2006/relationships/slide" Target="/ppt/slides/slide1.xml" Id="Rd3a2536cb0654cc8" /><Relationship Type="http://schemas.openxmlformats.org/officeDocument/2006/relationships/slide" Target="/ppt/slides/slide2.xml" Id="R783fbe3f615a4662" /><Relationship Type="http://schemas.openxmlformats.org/officeDocument/2006/relationships/slide" Target="/ppt/slides/slide3.xml" Id="Rf5e55ca6472840db" /><Relationship Type="http://schemas.openxmlformats.org/officeDocument/2006/relationships/slide" Target="/ppt/slides/slide4.xml" Id="R75002c37a1d24724" /><Relationship Type="http://schemas.openxmlformats.org/officeDocument/2006/relationships/slide" Target="/ppt/slides/slide5.xml" Id="Rcb942321273944bd" /><Relationship Type="http://schemas.openxmlformats.org/officeDocument/2006/relationships/slide" Target="/ppt/slides/slide6.xml" Id="Reb11bb7df7d344d9" /><Relationship Type="http://schemas.openxmlformats.org/officeDocument/2006/relationships/slide" Target="/ppt/slides/slide7.xml" Id="Rdd119d13144548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2e7e7e3cd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c1e031e214580" /><Relationship Type="http://schemas.openxmlformats.org/officeDocument/2006/relationships/theme" Target="/ppt/slideMasters/theme/theme1.xml" Id="R0d547f7222ab41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dc1e031e2145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af42087e648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828cde9b64d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0b21a257946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751f5ece841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b4c8ee1474a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00fbf0f344e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fffa41caa45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ERIKSEN-INVEST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ERIKSEN-INVEST AS ble etablert [år] og holder til i Harestua.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8 744 791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11 307 067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12 808 066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Klemmavegen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2743 Harestua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