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fcb3ba56a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13b91834b447d"/>
  </p:sldMasterIdLst>
  <p:sldIdLst>
    <p:sldId xmlns:r="http://schemas.openxmlformats.org/officeDocument/2006/relationships" id="256" r:id="Re3509569d3d545b3"/>
    <p:sldId xmlns:r="http://schemas.openxmlformats.org/officeDocument/2006/relationships" id="257" r:id="R011594097d5445fd"/>
    <p:sldId xmlns:r="http://schemas.openxmlformats.org/officeDocument/2006/relationships" id="258" r:id="R5f721690e8d040a6"/>
    <p:sldId xmlns:r="http://schemas.openxmlformats.org/officeDocument/2006/relationships" id="259" r:id="R474b94b5a04b45da"/>
    <p:sldId xmlns:r="http://schemas.openxmlformats.org/officeDocument/2006/relationships" id="260" r:id="Ra1aa001d15934203"/>
    <p:sldId xmlns:r="http://schemas.openxmlformats.org/officeDocument/2006/relationships" id="261" r:id="R783ea91881d24dee"/>
    <p:sldId xmlns:r="http://schemas.openxmlformats.org/officeDocument/2006/relationships" id="262" r:id="R41291e202d0c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13b91834b447d" /><Relationship Type="http://schemas.openxmlformats.org/officeDocument/2006/relationships/slide" Target="/ppt/slides/slide1.xml" Id="Re3509569d3d545b3" /><Relationship Type="http://schemas.openxmlformats.org/officeDocument/2006/relationships/slide" Target="/ppt/slides/slide2.xml" Id="R011594097d5445fd" /><Relationship Type="http://schemas.openxmlformats.org/officeDocument/2006/relationships/slide" Target="/ppt/slides/slide3.xml" Id="R5f721690e8d040a6" /><Relationship Type="http://schemas.openxmlformats.org/officeDocument/2006/relationships/slide" Target="/ppt/slides/slide4.xml" Id="R474b94b5a04b45da" /><Relationship Type="http://schemas.openxmlformats.org/officeDocument/2006/relationships/slide" Target="/ppt/slides/slide5.xml" Id="Ra1aa001d15934203" /><Relationship Type="http://schemas.openxmlformats.org/officeDocument/2006/relationships/slide" Target="/ppt/slides/slide6.xml" Id="R783ea91881d24dee" /><Relationship Type="http://schemas.openxmlformats.org/officeDocument/2006/relationships/slide" Target="/ppt/slides/slide7.xml" Id="R41291e202d0c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58e8807da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2d7c593374065" /><Relationship Type="http://schemas.openxmlformats.org/officeDocument/2006/relationships/theme" Target="/ppt/slideMasters/theme/theme1.xml" Id="Ra8a2829bf83d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2d7c59337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e169906e8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8b448196e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5e3c83204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afdecc6a844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95a0d25fd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cf7ddd409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9c9e20d79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SVENNER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SVENNER EIENDOMSINVEST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−1 750 859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42 434 907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SPH1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TIPP TRANSPORT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930 375 608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SVENNER EIENDOMSINVEST AS</a:t>
            </a:r>
          </a:p>
        </p:txBody>
      </p:sp>
    </p:spTree>
  </p:cSld>
  <p:clrMapOvr>
    <a:masterClrMapping xmlns:a="http://schemas.openxmlformats.org/drawingml/2006/main"/>
  </p:clrMapOvr>
</p:sld>
</file>