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dfbf2f80e549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28e93004ea45c0"/>
  </p:sldMasterIdLst>
  <p:sldIdLst>
    <p:sldId xmlns:r="http://schemas.openxmlformats.org/officeDocument/2006/relationships" id="256" r:id="Ra8413dec854548b0"/>
    <p:sldId xmlns:r="http://schemas.openxmlformats.org/officeDocument/2006/relationships" id="257" r:id="Rd071018a72b74fcf"/>
    <p:sldId xmlns:r="http://schemas.openxmlformats.org/officeDocument/2006/relationships" id="258" r:id="Rd29b33c2b19b4cb9"/>
    <p:sldId xmlns:r="http://schemas.openxmlformats.org/officeDocument/2006/relationships" id="259" r:id="Recd5c04ea0284c93"/>
    <p:sldId xmlns:r="http://schemas.openxmlformats.org/officeDocument/2006/relationships" id="260" r:id="Rb9b94b0f101d4978"/>
    <p:sldId xmlns:r="http://schemas.openxmlformats.org/officeDocument/2006/relationships" id="261" r:id="Rad7c585daf4449bb"/>
    <p:sldId xmlns:r="http://schemas.openxmlformats.org/officeDocument/2006/relationships" id="262" r:id="R91b1257d52414c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8e93004ea45c0" /><Relationship Type="http://schemas.openxmlformats.org/officeDocument/2006/relationships/slide" Target="/ppt/slides/slide1.xml" Id="Ra8413dec854548b0" /><Relationship Type="http://schemas.openxmlformats.org/officeDocument/2006/relationships/slide" Target="/ppt/slides/slide2.xml" Id="Rd071018a72b74fcf" /><Relationship Type="http://schemas.openxmlformats.org/officeDocument/2006/relationships/slide" Target="/ppt/slides/slide3.xml" Id="Rd29b33c2b19b4cb9" /><Relationship Type="http://schemas.openxmlformats.org/officeDocument/2006/relationships/slide" Target="/ppt/slides/slide4.xml" Id="Recd5c04ea0284c93" /><Relationship Type="http://schemas.openxmlformats.org/officeDocument/2006/relationships/slide" Target="/ppt/slides/slide5.xml" Id="Rb9b94b0f101d4978" /><Relationship Type="http://schemas.openxmlformats.org/officeDocument/2006/relationships/slide" Target="/ppt/slides/slide6.xml" Id="Rad7c585daf4449bb" /><Relationship Type="http://schemas.openxmlformats.org/officeDocument/2006/relationships/slide" Target="/ppt/slides/slide7.xml" Id="R91b1257d52414c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48c80df9e46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9a1d606c8465b" /><Relationship Type="http://schemas.openxmlformats.org/officeDocument/2006/relationships/theme" Target="/ppt/slideMasters/theme/theme1.xml" Id="Recacb224b3d746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09a1d606c846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ddf0f35df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7a91ed9e648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8fa82303740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3beef581141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ebaef87a04d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7b29712a44a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1c893f26547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HELT MENNESKELIG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HELT MENNESKELIG AS ble etablert [år] og holder til i Siggerud.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CATHRINE-L  –  93,8 %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SIAM N RUKSA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SONIKA V R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Cathrine Christiansen, Enebakkveien 619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1404 Siggerud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HELT MENNESKELIG AS</a:t>
            </a:r>
          </a:p>
        </p:txBody>
      </p:sp>
    </p:spTree>
  </p:cSld>
  <p:clrMapOvr>
    <a:masterClrMapping xmlns:a="http://schemas.openxmlformats.org/drawingml/2006/main"/>
  </p:clrMapOvr>
</p:sld>
</file>