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d36aa201bd34da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3bf5fe368e943dc"/>
  </p:sldMasterIdLst>
  <p:sldIdLst>
    <p:sldId xmlns:r="http://schemas.openxmlformats.org/officeDocument/2006/relationships" id="256" r:id="R8a5133d4f41649a3"/>
    <p:sldId xmlns:r="http://schemas.openxmlformats.org/officeDocument/2006/relationships" id="257" r:id="R7463945ee8d34b94"/>
    <p:sldId xmlns:r="http://schemas.openxmlformats.org/officeDocument/2006/relationships" id="258" r:id="R23d0fb2b4bb247bf"/>
    <p:sldId xmlns:r="http://schemas.openxmlformats.org/officeDocument/2006/relationships" id="259" r:id="R9cfb7373d0a34970"/>
    <p:sldId xmlns:r="http://schemas.openxmlformats.org/officeDocument/2006/relationships" id="260" r:id="R892d71291a5545c1"/>
    <p:sldId xmlns:r="http://schemas.openxmlformats.org/officeDocument/2006/relationships" id="261" r:id="R8c2e7f3559e0492a"/>
    <p:sldId xmlns:r="http://schemas.openxmlformats.org/officeDocument/2006/relationships" id="262" r:id="Rfc89e02637e947f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3bf5fe368e943dc" /><Relationship Type="http://schemas.openxmlformats.org/officeDocument/2006/relationships/slide" Target="/ppt/slides/slide1.xml" Id="R8a5133d4f41649a3" /><Relationship Type="http://schemas.openxmlformats.org/officeDocument/2006/relationships/slide" Target="/ppt/slides/slide2.xml" Id="R7463945ee8d34b94" /><Relationship Type="http://schemas.openxmlformats.org/officeDocument/2006/relationships/slide" Target="/ppt/slides/slide3.xml" Id="R23d0fb2b4bb247bf" /><Relationship Type="http://schemas.openxmlformats.org/officeDocument/2006/relationships/slide" Target="/ppt/slides/slide4.xml" Id="R9cfb7373d0a34970" /><Relationship Type="http://schemas.openxmlformats.org/officeDocument/2006/relationships/slide" Target="/ppt/slides/slide5.xml" Id="R892d71291a5545c1" /><Relationship Type="http://schemas.openxmlformats.org/officeDocument/2006/relationships/slide" Target="/ppt/slides/slide6.xml" Id="R8c2e7f3559e0492a" /><Relationship Type="http://schemas.openxmlformats.org/officeDocument/2006/relationships/slide" Target="/ppt/slides/slide7.xml" Id="Rfc89e02637e947f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5ded23f2c674ba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d0d322b675493f" /><Relationship Type="http://schemas.openxmlformats.org/officeDocument/2006/relationships/theme" Target="/ppt/slideMasters/theme/theme1.xml" Id="R199bdc2de4a840c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cd0d322b675493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b8d31a35a746e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d58d047019415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a6f5d45bf84f1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0f0a403a8c4f1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a09c41da56459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7cc1bb5c1b4e3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ebc387e80f4a3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ADMARIN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ADMARIN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ADMARIN AS ble etablert [år] og holder til i Kleppstad.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ADMARIN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ADMARIN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ADMARIN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1 002 535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−67 111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−73 246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61 510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591 640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ADMARIN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GREEN FOREST INVEST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ADMARIN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Brennaveien 1170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8313 Kleppstad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930 382 221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ADMARIN AS</a:t>
            </a:r>
          </a:p>
        </p:txBody>
      </p:sp>
    </p:spTree>
  </p:cSld>
  <p:clrMapOvr>
    <a:masterClrMapping xmlns:a="http://schemas.openxmlformats.org/drawingml/2006/main"/>
  </p:clrMapOvr>
</p:sld>
</file>