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38b4dfc24e41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b67a6c12cb4ca0"/>
  </p:sldMasterIdLst>
  <p:sldIdLst>
    <p:sldId xmlns:r="http://schemas.openxmlformats.org/officeDocument/2006/relationships" id="256" r:id="Rd0347edf473844a4"/>
    <p:sldId xmlns:r="http://schemas.openxmlformats.org/officeDocument/2006/relationships" id="257" r:id="Rbb156007db644d2c"/>
    <p:sldId xmlns:r="http://schemas.openxmlformats.org/officeDocument/2006/relationships" id="258" r:id="R5a69355e5aea4b98"/>
    <p:sldId xmlns:r="http://schemas.openxmlformats.org/officeDocument/2006/relationships" id="259" r:id="R282ac0b39a414951"/>
    <p:sldId xmlns:r="http://schemas.openxmlformats.org/officeDocument/2006/relationships" id="260" r:id="R6d7803304b2a41a8"/>
    <p:sldId xmlns:r="http://schemas.openxmlformats.org/officeDocument/2006/relationships" id="261" r:id="Rda04c64029314a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b67a6c12cb4ca0" /><Relationship Type="http://schemas.openxmlformats.org/officeDocument/2006/relationships/slide" Target="/ppt/slides/slide1.xml" Id="Rd0347edf473844a4" /><Relationship Type="http://schemas.openxmlformats.org/officeDocument/2006/relationships/slide" Target="/ppt/slides/slide2.xml" Id="Rbb156007db644d2c" /><Relationship Type="http://schemas.openxmlformats.org/officeDocument/2006/relationships/slide" Target="/ppt/slides/slide3.xml" Id="R5a69355e5aea4b98" /><Relationship Type="http://schemas.openxmlformats.org/officeDocument/2006/relationships/slide" Target="/ppt/slides/slide4.xml" Id="R282ac0b39a414951" /><Relationship Type="http://schemas.openxmlformats.org/officeDocument/2006/relationships/slide" Target="/ppt/slides/slide5.xml" Id="R6d7803304b2a41a8" /><Relationship Type="http://schemas.openxmlformats.org/officeDocument/2006/relationships/slide" Target="/ppt/slides/slide6.xml" Id="Rda04c64029314a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f2de7a54af44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31886e48144bc" /><Relationship Type="http://schemas.openxmlformats.org/officeDocument/2006/relationships/theme" Target="/ppt/slideMasters/theme/theme1.xml" Id="Rf9e3cd884a2443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031886e48144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d32ad081e49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59de5c953047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305fb0d2544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23a3cc83846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b02e71faa44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d3d9dac2646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 INVEST 4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 4 KAPITAL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 4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930 386 413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