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aa659cfc04b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1a7e10afd438a"/>
  </p:sldMasterIdLst>
  <p:sldIdLst>
    <p:sldId xmlns:r="http://schemas.openxmlformats.org/officeDocument/2006/relationships" id="256" r:id="R511a189900184012"/>
    <p:sldId xmlns:r="http://schemas.openxmlformats.org/officeDocument/2006/relationships" id="257" r:id="R846b5719e49e45f7"/>
    <p:sldId xmlns:r="http://schemas.openxmlformats.org/officeDocument/2006/relationships" id="258" r:id="R86f088dec51d4c83"/>
    <p:sldId xmlns:r="http://schemas.openxmlformats.org/officeDocument/2006/relationships" id="259" r:id="Rc76397b3854842f8"/>
    <p:sldId xmlns:r="http://schemas.openxmlformats.org/officeDocument/2006/relationships" id="260" r:id="R0b7195e6cd7148f3"/>
    <p:sldId xmlns:r="http://schemas.openxmlformats.org/officeDocument/2006/relationships" id="261" r:id="R4c90a75055424e98"/>
    <p:sldId xmlns:r="http://schemas.openxmlformats.org/officeDocument/2006/relationships" id="262" r:id="Rc5f6200a6676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1a7e10afd438a" /><Relationship Type="http://schemas.openxmlformats.org/officeDocument/2006/relationships/slide" Target="/ppt/slides/slide1.xml" Id="R511a189900184012" /><Relationship Type="http://schemas.openxmlformats.org/officeDocument/2006/relationships/slide" Target="/ppt/slides/slide2.xml" Id="R846b5719e49e45f7" /><Relationship Type="http://schemas.openxmlformats.org/officeDocument/2006/relationships/slide" Target="/ppt/slides/slide3.xml" Id="R86f088dec51d4c83" /><Relationship Type="http://schemas.openxmlformats.org/officeDocument/2006/relationships/slide" Target="/ppt/slides/slide4.xml" Id="Rc76397b3854842f8" /><Relationship Type="http://schemas.openxmlformats.org/officeDocument/2006/relationships/slide" Target="/ppt/slides/slide5.xml" Id="R0b7195e6cd7148f3" /><Relationship Type="http://schemas.openxmlformats.org/officeDocument/2006/relationships/slide" Target="/ppt/slides/slide6.xml" Id="R4c90a75055424e98" /><Relationship Type="http://schemas.openxmlformats.org/officeDocument/2006/relationships/slide" Target="/ppt/slides/slide7.xml" Id="Rc5f6200a6676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490a662b7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770d7287b4054" /><Relationship Type="http://schemas.openxmlformats.org/officeDocument/2006/relationships/theme" Target="/ppt/slideMasters/theme/theme1.xml" Id="Raf5e65b80627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770d7287b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71ee1b30848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c1dab61304e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39e6a9a1c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cc88d8f5141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f84eb92b4b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7f8c4d7994b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cae7b3844f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FURUHAUG 382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 382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11 728 690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SMEDAL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Revesandveien 382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930 390 739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