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e82d1533004d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3079d3d3814e87"/>
  </p:sldMasterIdLst>
  <p:sldIdLst>
    <p:sldId xmlns:r="http://schemas.openxmlformats.org/officeDocument/2006/relationships" id="256" r:id="R3d83e10b859a49b9"/>
    <p:sldId xmlns:r="http://schemas.openxmlformats.org/officeDocument/2006/relationships" id="257" r:id="R1017c83e65ad463a"/>
    <p:sldId xmlns:r="http://schemas.openxmlformats.org/officeDocument/2006/relationships" id="258" r:id="R08b272991ccf462b"/>
    <p:sldId xmlns:r="http://schemas.openxmlformats.org/officeDocument/2006/relationships" id="259" r:id="Raa181f12a7f54e39"/>
    <p:sldId xmlns:r="http://schemas.openxmlformats.org/officeDocument/2006/relationships" id="260" r:id="R692b4cf2afc24b11"/>
    <p:sldId xmlns:r="http://schemas.openxmlformats.org/officeDocument/2006/relationships" id="261" r:id="Rb0ed7315b3b94d50"/>
    <p:sldId xmlns:r="http://schemas.openxmlformats.org/officeDocument/2006/relationships" id="262" r:id="R193a890404ab43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3079d3d3814e87" /><Relationship Type="http://schemas.openxmlformats.org/officeDocument/2006/relationships/slide" Target="/ppt/slides/slide1.xml" Id="R3d83e10b859a49b9" /><Relationship Type="http://schemas.openxmlformats.org/officeDocument/2006/relationships/slide" Target="/ppt/slides/slide2.xml" Id="R1017c83e65ad463a" /><Relationship Type="http://schemas.openxmlformats.org/officeDocument/2006/relationships/slide" Target="/ppt/slides/slide3.xml" Id="R08b272991ccf462b" /><Relationship Type="http://schemas.openxmlformats.org/officeDocument/2006/relationships/slide" Target="/ppt/slides/slide4.xml" Id="Raa181f12a7f54e39" /><Relationship Type="http://schemas.openxmlformats.org/officeDocument/2006/relationships/slide" Target="/ppt/slides/slide5.xml" Id="R692b4cf2afc24b11" /><Relationship Type="http://schemas.openxmlformats.org/officeDocument/2006/relationships/slide" Target="/ppt/slides/slide6.xml" Id="Rb0ed7315b3b94d50" /><Relationship Type="http://schemas.openxmlformats.org/officeDocument/2006/relationships/slide" Target="/ppt/slides/slide7.xml" Id="R193a890404ab43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802131feb34b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ba7d599bd4f7c" /><Relationship Type="http://schemas.openxmlformats.org/officeDocument/2006/relationships/theme" Target="/ppt/slideMasters/theme/theme1.xml" Id="Rebc283ae415f42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cba7d599bd4f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1891fd21d42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efb9d926a42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eae5ce44c43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0309e43ae45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6f3be20d543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9be06297544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1c375c40340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 &amp; LUNDAL REVISJONSSELSKAP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&amp; LUNDAL REVISJONSSELSKAP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96 266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194 816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333 360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&amp; LUNDAL REVISJONSSELSKAP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06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930 443 069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