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9e1f19db384f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98b6a039e14a39"/>
  </p:sldMasterIdLst>
  <p:sldIdLst>
    <p:sldId xmlns:r="http://schemas.openxmlformats.org/officeDocument/2006/relationships" id="256" r:id="R77d519e877df4ca8"/>
    <p:sldId xmlns:r="http://schemas.openxmlformats.org/officeDocument/2006/relationships" id="257" r:id="R4bcc6fd6d0dd431b"/>
    <p:sldId xmlns:r="http://schemas.openxmlformats.org/officeDocument/2006/relationships" id="258" r:id="R1247fbe48b894b41"/>
    <p:sldId xmlns:r="http://schemas.openxmlformats.org/officeDocument/2006/relationships" id="259" r:id="Rbfd6d9f539b140f7"/>
    <p:sldId xmlns:r="http://schemas.openxmlformats.org/officeDocument/2006/relationships" id="260" r:id="R34caf8af560d4096"/>
    <p:sldId xmlns:r="http://schemas.openxmlformats.org/officeDocument/2006/relationships" id="261" r:id="R675eadbebace44d1"/>
    <p:sldId xmlns:r="http://schemas.openxmlformats.org/officeDocument/2006/relationships" id="262" r:id="R4ac791f816094e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98b6a039e14a39" /><Relationship Type="http://schemas.openxmlformats.org/officeDocument/2006/relationships/slide" Target="/ppt/slides/slide1.xml" Id="R77d519e877df4ca8" /><Relationship Type="http://schemas.openxmlformats.org/officeDocument/2006/relationships/slide" Target="/ppt/slides/slide2.xml" Id="R4bcc6fd6d0dd431b" /><Relationship Type="http://schemas.openxmlformats.org/officeDocument/2006/relationships/slide" Target="/ppt/slides/slide3.xml" Id="R1247fbe48b894b41" /><Relationship Type="http://schemas.openxmlformats.org/officeDocument/2006/relationships/slide" Target="/ppt/slides/slide4.xml" Id="Rbfd6d9f539b140f7" /><Relationship Type="http://schemas.openxmlformats.org/officeDocument/2006/relationships/slide" Target="/ppt/slides/slide5.xml" Id="R34caf8af560d4096" /><Relationship Type="http://schemas.openxmlformats.org/officeDocument/2006/relationships/slide" Target="/ppt/slides/slide6.xml" Id="R675eadbebace44d1" /><Relationship Type="http://schemas.openxmlformats.org/officeDocument/2006/relationships/slide" Target="/ppt/slides/slide7.xml" Id="R4ac791f816094e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67c7cf053e4e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59e44c9fcc4ba4" /><Relationship Type="http://schemas.openxmlformats.org/officeDocument/2006/relationships/theme" Target="/ppt/slideMasters/theme/theme1.xml" Id="R346ea3cf11a44d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59e44c9fcc4b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91cfae1c1a4e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f4111b22c945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4623b93f543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a0102433404a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a36527aab4c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f9256d30d42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c1f70a0c5040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DFB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DFB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DFB AS ble etablert [år] og holder til i Tinn Austbygd.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DFB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DFB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DFB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5 581 843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886 588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584 672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2 255 013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4 316 852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DFB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TRULS DANIELSEN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DFB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Austbygdevegen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3650 Tinn Austbygd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930 459 151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DFB AS</a:t>
            </a:r>
          </a:p>
        </p:txBody>
      </p:sp>
    </p:spTree>
  </p:cSld>
  <p:clrMapOvr>
    <a:masterClrMapping xmlns:a="http://schemas.openxmlformats.org/drawingml/2006/main"/>
  </p:clrMapOvr>
</p:sld>
</file>