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a86ce6980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0f75d9af1a4e3b"/>
  </p:sldMasterIdLst>
  <p:sldIdLst>
    <p:sldId xmlns:r="http://schemas.openxmlformats.org/officeDocument/2006/relationships" id="256" r:id="R1bda29cf78f04f92"/>
    <p:sldId xmlns:r="http://schemas.openxmlformats.org/officeDocument/2006/relationships" id="257" r:id="R330ec5c678f34711"/>
    <p:sldId xmlns:r="http://schemas.openxmlformats.org/officeDocument/2006/relationships" id="258" r:id="R58993912e75e43a7"/>
    <p:sldId xmlns:r="http://schemas.openxmlformats.org/officeDocument/2006/relationships" id="259" r:id="R0a57e235523345e5"/>
    <p:sldId xmlns:r="http://schemas.openxmlformats.org/officeDocument/2006/relationships" id="260" r:id="R436f42204ad542a3"/>
    <p:sldId xmlns:r="http://schemas.openxmlformats.org/officeDocument/2006/relationships" id="261" r:id="R8ee29f884d8d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f75d9af1a4e3b" /><Relationship Type="http://schemas.openxmlformats.org/officeDocument/2006/relationships/slide" Target="/ppt/slides/slide1.xml" Id="R1bda29cf78f04f92" /><Relationship Type="http://schemas.openxmlformats.org/officeDocument/2006/relationships/slide" Target="/ppt/slides/slide2.xml" Id="R330ec5c678f34711" /><Relationship Type="http://schemas.openxmlformats.org/officeDocument/2006/relationships/slide" Target="/ppt/slides/slide3.xml" Id="R58993912e75e43a7" /><Relationship Type="http://schemas.openxmlformats.org/officeDocument/2006/relationships/slide" Target="/ppt/slides/slide4.xml" Id="R0a57e235523345e5" /><Relationship Type="http://schemas.openxmlformats.org/officeDocument/2006/relationships/slide" Target="/ppt/slides/slide5.xml" Id="R436f42204ad542a3" /><Relationship Type="http://schemas.openxmlformats.org/officeDocument/2006/relationships/slide" Target="/ppt/slides/slide6.xml" Id="R8ee29f884d8d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d2f8c1de0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998b19cb4592" /><Relationship Type="http://schemas.openxmlformats.org/officeDocument/2006/relationships/theme" Target="/ppt/slideMasters/theme/theme1.xml" Id="Rf9d30a79aecc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4998b19cb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4ebf0b8d3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a01be7959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1b71ffec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91ff77fc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50eee7cab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c9d61a54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