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f44bc6988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d944361b14568"/>
  </p:sldMasterIdLst>
  <p:sldIdLst>
    <p:sldId xmlns:r="http://schemas.openxmlformats.org/officeDocument/2006/relationships" id="256" r:id="R5dac71452f724a5e"/>
    <p:sldId xmlns:r="http://schemas.openxmlformats.org/officeDocument/2006/relationships" id="257" r:id="R92438cfa811b4df3"/>
    <p:sldId xmlns:r="http://schemas.openxmlformats.org/officeDocument/2006/relationships" id="258" r:id="Ree3c8e97690e4ba5"/>
    <p:sldId xmlns:r="http://schemas.openxmlformats.org/officeDocument/2006/relationships" id="259" r:id="R1e31b2a0c5424cbb"/>
    <p:sldId xmlns:r="http://schemas.openxmlformats.org/officeDocument/2006/relationships" id="260" r:id="R3fe3593f584d429e"/>
    <p:sldId xmlns:r="http://schemas.openxmlformats.org/officeDocument/2006/relationships" id="261" r:id="R90df8f2000214a4a"/>
    <p:sldId xmlns:r="http://schemas.openxmlformats.org/officeDocument/2006/relationships" id="262" r:id="Rac585cb74226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d944361b14568" /><Relationship Type="http://schemas.openxmlformats.org/officeDocument/2006/relationships/slide" Target="/ppt/slides/slide1.xml" Id="R5dac71452f724a5e" /><Relationship Type="http://schemas.openxmlformats.org/officeDocument/2006/relationships/slide" Target="/ppt/slides/slide2.xml" Id="R92438cfa811b4df3" /><Relationship Type="http://schemas.openxmlformats.org/officeDocument/2006/relationships/slide" Target="/ppt/slides/slide3.xml" Id="Ree3c8e97690e4ba5" /><Relationship Type="http://schemas.openxmlformats.org/officeDocument/2006/relationships/slide" Target="/ppt/slides/slide4.xml" Id="R1e31b2a0c5424cbb" /><Relationship Type="http://schemas.openxmlformats.org/officeDocument/2006/relationships/slide" Target="/ppt/slides/slide5.xml" Id="R3fe3593f584d429e" /><Relationship Type="http://schemas.openxmlformats.org/officeDocument/2006/relationships/slide" Target="/ppt/slides/slide6.xml" Id="R90df8f2000214a4a" /><Relationship Type="http://schemas.openxmlformats.org/officeDocument/2006/relationships/slide" Target="/ppt/slides/slide7.xml" Id="Rac585cb74226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e03ce4f69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e42f83c1d4b2f" /><Relationship Type="http://schemas.openxmlformats.org/officeDocument/2006/relationships/theme" Target="/ppt/slideMasters/theme/theme1.xml" Id="R96f50ddd4fed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5e42f83c1d4b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edb112ea8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16bda84b4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42faf9f40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43e565f43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449f7fe2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2c48f813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5704febd43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