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6ee134dfa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3cc398df94441"/>
  </p:sldMasterIdLst>
  <p:sldIdLst>
    <p:sldId xmlns:r="http://schemas.openxmlformats.org/officeDocument/2006/relationships" id="256" r:id="Rbd2464e9969f48f8"/>
    <p:sldId xmlns:r="http://schemas.openxmlformats.org/officeDocument/2006/relationships" id="257" r:id="Rbf883ca0f1424357"/>
    <p:sldId xmlns:r="http://schemas.openxmlformats.org/officeDocument/2006/relationships" id="258" r:id="R625490e3b61f4714"/>
    <p:sldId xmlns:r="http://schemas.openxmlformats.org/officeDocument/2006/relationships" id="259" r:id="Rb4d8f97f9edd47b4"/>
    <p:sldId xmlns:r="http://schemas.openxmlformats.org/officeDocument/2006/relationships" id="260" r:id="Re3a28d0970644284"/>
    <p:sldId xmlns:r="http://schemas.openxmlformats.org/officeDocument/2006/relationships" id="261" r:id="Rca53faf7edc14fb7"/>
    <p:sldId xmlns:r="http://schemas.openxmlformats.org/officeDocument/2006/relationships" id="262" r:id="Rbfcccc959e0645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3cc398df94441" /><Relationship Type="http://schemas.openxmlformats.org/officeDocument/2006/relationships/slide" Target="/ppt/slides/slide1.xml" Id="Rbd2464e9969f48f8" /><Relationship Type="http://schemas.openxmlformats.org/officeDocument/2006/relationships/slide" Target="/ppt/slides/slide2.xml" Id="Rbf883ca0f1424357" /><Relationship Type="http://schemas.openxmlformats.org/officeDocument/2006/relationships/slide" Target="/ppt/slides/slide3.xml" Id="R625490e3b61f4714" /><Relationship Type="http://schemas.openxmlformats.org/officeDocument/2006/relationships/slide" Target="/ppt/slides/slide4.xml" Id="Rb4d8f97f9edd47b4" /><Relationship Type="http://schemas.openxmlformats.org/officeDocument/2006/relationships/slide" Target="/ppt/slides/slide5.xml" Id="Re3a28d0970644284" /><Relationship Type="http://schemas.openxmlformats.org/officeDocument/2006/relationships/slide" Target="/ppt/slides/slide6.xml" Id="Rca53faf7edc14fb7" /><Relationship Type="http://schemas.openxmlformats.org/officeDocument/2006/relationships/slide" Target="/ppt/slides/slide7.xml" Id="Rbfcccc959e0645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735cbf18541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cb712997f45e9" /><Relationship Type="http://schemas.openxmlformats.org/officeDocument/2006/relationships/theme" Target="/ppt/slideMasters/theme/theme1.xml" Id="Rba6567f5a97e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cb712997f45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5a6124922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8707f25aa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2aa145f9749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925f72eae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89765b8994a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ac69e616340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b318564d8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