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53c4028c024b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9866fa7c9d435a"/>
  </p:sldMasterIdLst>
  <p:sldIdLst>
    <p:sldId xmlns:r="http://schemas.openxmlformats.org/officeDocument/2006/relationships" id="256" r:id="R0b31976c91cb44d6"/>
    <p:sldId xmlns:r="http://schemas.openxmlformats.org/officeDocument/2006/relationships" id="257" r:id="R555910b176754fea"/>
    <p:sldId xmlns:r="http://schemas.openxmlformats.org/officeDocument/2006/relationships" id="258" r:id="R08c431886f2c49c9"/>
    <p:sldId xmlns:r="http://schemas.openxmlformats.org/officeDocument/2006/relationships" id="259" r:id="Rf8fcacd3a80340c1"/>
    <p:sldId xmlns:r="http://schemas.openxmlformats.org/officeDocument/2006/relationships" id="260" r:id="R9d7b97a75e2c4aed"/>
    <p:sldId xmlns:r="http://schemas.openxmlformats.org/officeDocument/2006/relationships" id="261" r:id="Re912d4c705dc43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9866fa7c9d435a" /><Relationship Type="http://schemas.openxmlformats.org/officeDocument/2006/relationships/slide" Target="/ppt/slides/slide1.xml" Id="R0b31976c91cb44d6" /><Relationship Type="http://schemas.openxmlformats.org/officeDocument/2006/relationships/slide" Target="/ppt/slides/slide2.xml" Id="R555910b176754fea" /><Relationship Type="http://schemas.openxmlformats.org/officeDocument/2006/relationships/slide" Target="/ppt/slides/slide3.xml" Id="R08c431886f2c49c9" /><Relationship Type="http://schemas.openxmlformats.org/officeDocument/2006/relationships/slide" Target="/ppt/slides/slide4.xml" Id="Rf8fcacd3a80340c1" /><Relationship Type="http://schemas.openxmlformats.org/officeDocument/2006/relationships/slide" Target="/ppt/slides/slide5.xml" Id="R9d7b97a75e2c4aed" /><Relationship Type="http://schemas.openxmlformats.org/officeDocument/2006/relationships/slide" Target="/ppt/slides/slide6.xml" Id="Re912d4c705dc43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e140e651904e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9d38e16504743" /><Relationship Type="http://schemas.openxmlformats.org/officeDocument/2006/relationships/theme" Target="/ppt/slideMasters/theme/theme1.xml" Id="R4cc1c6e2548e42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99d38e165047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373f42b7f46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5cf93a54545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d572b82a14f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bb5da4e4b46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a7026af5f24c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6b9546df9a49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ILRØS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Lissfjellvegen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7802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930 462 004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