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dc7ebbc86645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7bbb9848a4eaa"/>
  </p:sldMasterIdLst>
  <p:sldIdLst>
    <p:sldId xmlns:r="http://schemas.openxmlformats.org/officeDocument/2006/relationships" id="256" r:id="R747aa53ee8ef468f"/>
    <p:sldId xmlns:r="http://schemas.openxmlformats.org/officeDocument/2006/relationships" id="257" r:id="Rec0f6156c38d46b7"/>
    <p:sldId xmlns:r="http://schemas.openxmlformats.org/officeDocument/2006/relationships" id="258" r:id="R1c683f9f263c4c13"/>
    <p:sldId xmlns:r="http://schemas.openxmlformats.org/officeDocument/2006/relationships" id="259" r:id="R41c3c8dbcfa7439f"/>
    <p:sldId xmlns:r="http://schemas.openxmlformats.org/officeDocument/2006/relationships" id="260" r:id="R2805d5fe338f4d41"/>
    <p:sldId xmlns:r="http://schemas.openxmlformats.org/officeDocument/2006/relationships" id="261" r:id="R8e4b12f049804b98"/>
    <p:sldId xmlns:r="http://schemas.openxmlformats.org/officeDocument/2006/relationships" id="262" r:id="R12c7b416d1da4b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7bbb9848a4eaa" /><Relationship Type="http://schemas.openxmlformats.org/officeDocument/2006/relationships/slide" Target="/ppt/slides/slide1.xml" Id="R747aa53ee8ef468f" /><Relationship Type="http://schemas.openxmlformats.org/officeDocument/2006/relationships/slide" Target="/ppt/slides/slide2.xml" Id="Rec0f6156c38d46b7" /><Relationship Type="http://schemas.openxmlformats.org/officeDocument/2006/relationships/slide" Target="/ppt/slides/slide3.xml" Id="R1c683f9f263c4c13" /><Relationship Type="http://schemas.openxmlformats.org/officeDocument/2006/relationships/slide" Target="/ppt/slides/slide4.xml" Id="R41c3c8dbcfa7439f" /><Relationship Type="http://schemas.openxmlformats.org/officeDocument/2006/relationships/slide" Target="/ppt/slides/slide5.xml" Id="R2805d5fe338f4d41" /><Relationship Type="http://schemas.openxmlformats.org/officeDocument/2006/relationships/slide" Target="/ppt/slides/slide6.xml" Id="R8e4b12f049804b98" /><Relationship Type="http://schemas.openxmlformats.org/officeDocument/2006/relationships/slide" Target="/ppt/slides/slide7.xml" Id="R12c7b416d1da4b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ccfcec3bc49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0a414885445a3" /><Relationship Type="http://schemas.openxmlformats.org/officeDocument/2006/relationships/theme" Target="/ppt/slideMasters/theme/theme1.xml" Id="R871b218ca487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10a414885445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0c8dfeece4a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942e2ec5244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2bed6b677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1f2b0bad34e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d3f8466e543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73d52361b40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c9eb3592f4f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