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18eb56841b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a3bd09a834bf1"/>
  </p:sldMasterIdLst>
  <p:sldIdLst>
    <p:sldId xmlns:r="http://schemas.openxmlformats.org/officeDocument/2006/relationships" id="256" r:id="R058dd1e2fad44025"/>
    <p:sldId xmlns:r="http://schemas.openxmlformats.org/officeDocument/2006/relationships" id="257" r:id="R99326f3f05d948f1"/>
    <p:sldId xmlns:r="http://schemas.openxmlformats.org/officeDocument/2006/relationships" id="258" r:id="R2dc9b600ce3844e8"/>
    <p:sldId xmlns:r="http://schemas.openxmlformats.org/officeDocument/2006/relationships" id="259" r:id="R42ca70a355974aa0"/>
    <p:sldId xmlns:r="http://schemas.openxmlformats.org/officeDocument/2006/relationships" id="260" r:id="R04b994f9f2f14647"/>
    <p:sldId xmlns:r="http://schemas.openxmlformats.org/officeDocument/2006/relationships" id="261" r:id="Rdd6be6839f55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a3bd09a834bf1" /><Relationship Type="http://schemas.openxmlformats.org/officeDocument/2006/relationships/slide" Target="/ppt/slides/slide1.xml" Id="R058dd1e2fad44025" /><Relationship Type="http://schemas.openxmlformats.org/officeDocument/2006/relationships/slide" Target="/ppt/slides/slide2.xml" Id="R99326f3f05d948f1" /><Relationship Type="http://schemas.openxmlformats.org/officeDocument/2006/relationships/slide" Target="/ppt/slides/slide3.xml" Id="R2dc9b600ce3844e8" /><Relationship Type="http://schemas.openxmlformats.org/officeDocument/2006/relationships/slide" Target="/ppt/slides/slide4.xml" Id="R42ca70a355974aa0" /><Relationship Type="http://schemas.openxmlformats.org/officeDocument/2006/relationships/slide" Target="/ppt/slides/slide5.xml" Id="R04b994f9f2f14647" /><Relationship Type="http://schemas.openxmlformats.org/officeDocument/2006/relationships/slide" Target="/ppt/slides/slide6.xml" Id="Rdd6be6839f55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ecba2a371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f9b50dd14c48" /><Relationship Type="http://schemas.openxmlformats.org/officeDocument/2006/relationships/theme" Target="/ppt/slideMasters/theme/theme1.xml" Id="Rf83c8dff71694d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9f9b50dd1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b01b9515248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3781103a7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01c964d21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230429583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ca1325f9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182c2a10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