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d55471557148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2b7f7e20c344c1"/>
  </p:sldMasterIdLst>
  <p:sldIdLst>
    <p:sldId xmlns:r="http://schemas.openxmlformats.org/officeDocument/2006/relationships" id="256" r:id="Rdfda1cbd5e694421"/>
    <p:sldId xmlns:r="http://schemas.openxmlformats.org/officeDocument/2006/relationships" id="257" r:id="R58173281e2b34d41"/>
    <p:sldId xmlns:r="http://schemas.openxmlformats.org/officeDocument/2006/relationships" id="258" r:id="R7876297fdb5643c0"/>
    <p:sldId xmlns:r="http://schemas.openxmlformats.org/officeDocument/2006/relationships" id="259" r:id="Ra69dcb4d723944c7"/>
    <p:sldId xmlns:r="http://schemas.openxmlformats.org/officeDocument/2006/relationships" id="260" r:id="R5d6d229eb8f741d7"/>
    <p:sldId xmlns:r="http://schemas.openxmlformats.org/officeDocument/2006/relationships" id="261" r:id="R570615dac0e94f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2b7f7e20c344c1" /><Relationship Type="http://schemas.openxmlformats.org/officeDocument/2006/relationships/slide" Target="/ppt/slides/slide1.xml" Id="Rdfda1cbd5e694421" /><Relationship Type="http://schemas.openxmlformats.org/officeDocument/2006/relationships/slide" Target="/ppt/slides/slide2.xml" Id="R58173281e2b34d41" /><Relationship Type="http://schemas.openxmlformats.org/officeDocument/2006/relationships/slide" Target="/ppt/slides/slide3.xml" Id="R7876297fdb5643c0" /><Relationship Type="http://schemas.openxmlformats.org/officeDocument/2006/relationships/slide" Target="/ppt/slides/slide4.xml" Id="Ra69dcb4d723944c7" /><Relationship Type="http://schemas.openxmlformats.org/officeDocument/2006/relationships/slide" Target="/ppt/slides/slide5.xml" Id="R5d6d229eb8f741d7" /><Relationship Type="http://schemas.openxmlformats.org/officeDocument/2006/relationships/slide" Target="/ppt/slides/slide6.xml" Id="R570615dac0e94f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4f081eb60844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984343058490d" /><Relationship Type="http://schemas.openxmlformats.org/officeDocument/2006/relationships/theme" Target="/ppt/slideMasters/theme/theme1.xml" Id="Rb21f92ff61934d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298434305849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31d081aa140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eff71c5b344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2bcc3db924a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d63a5bacf4a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c8f4dc8aa4b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4076a27804f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CATENA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Smevika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