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78c8a7f0f04a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5809c6da7243fd"/>
  </p:sldMasterIdLst>
  <p:sldIdLst>
    <p:sldId xmlns:r="http://schemas.openxmlformats.org/officeDocument/2006/relationships" id="256" r:id="R8e5bb346aa0e4c6d"/>
    <p:sldId xmlns:r="http://schemas.openxmlformats.org/officeDocument/2006/relationships" id="257" r:id="R6ac9e2c1dabf429c"/>
    <p:sldId xmlns:r="http://schemas.openxmlformats.org/officeDocument/2006/relationships" id="258" r:id="R6b199bd211134421"/>
    <p:sldId xmlns:r="http://schemas.openxmlformats.org/officeDocument/2006/relationships" id="259" r:id="R986d4403a0484d6e"/>
    <p:sldId xmlns:r="http://schemas.openxmlformats.org/officeDocument/2006/relationships" id="260" r:id="Re666e9d23a1640cb"/>
    <p:sldId xmlns:r="http://schemas.openxmlformats.org/officeDocument/2006/relationships" id="261" r:id="Rf9626e28090b42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809c6da7243fd" /><Relationship Type="http://schemas.openxmlformats.org/officeDocument/2006/relationships/slide" Target="/ppt/slides/slide1.xml" Id="R8e5bb346aa0e4c6d" /><Relationship Type="http://schemas.openxmlformats.org/officeDocument/2006/relationships/slide" Target="/ppt/slides/slide2.xml" Id="R6ac9e2c1dabf429c" /><Relationship Type="http://schemas.openxmlformats.org/officeDocument/2006/relationships/slide" Target="/ppt/slides/slide3.xml" Id="R6b199bd211134421" /><Relationship Type="http://schemas.openxmlformats.org/officeDocument/2006/relationships/slide" Target="/ppt/slides/slide4.xml" Id="R986d4403a0484d6e" /><Relationship Type="http://schemas.openxmlformats.org/officeDocument/2006/relationships/slide" Target="/ppt/slides/slide5.xml" Id="Re666e9d23a1640cb" /><Relationship Type="http://schemas.openxmlformats.org/officeDocument/2006/relationships/slide" Target="/ppt/slides/slide6.xml" Id="Rf9626e28090b42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79774be1e4a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93fb976fb4a9a" /><Relationship Type="http://schemas.openxmlformats.org/officeDocument/2006/relationships/theme" Target="/ppt/slideMasters/theme/theme1.xml" Id="R7bbb7599a28942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893fb976fb4a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a87afe9bf44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42c7e08e440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89ef3be8b45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9f076b51241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1fe126a744e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0e4786ad440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