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89c25ccb9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49506416a34e97"/>
  </p:sldMasterIdLst>
  <p:sldIdLst>
    <p:sldId xmlns:r="http://schemas.openxmlformats.org/officeDocument/2006/relationships" id="256" r:id="Rf6d2b7b7012e44c7"/>
    <p:sldId xmlns:r="http://schemas.openxmlformats.org/officeDocument/2006/relationships" id="257" r:id="R5d2ec1f875fe4766"/>
    <p:sldId xmlns:r="http://schemas.openxmlformats.org/officeDocument/2006/relationships" id="258" r:id="R0bd22b3682ee4308"/>
    <p:sldId xmlns:r="http://schemas.openxmlformats.org/officeDocument/2006/relationships" id="259" r:id="Rbd69219b979b48a8"/>
    <p:sldId xmlns:r="http://schemas.openxmlformats.org/officeDocument/2006/relationships" id="260" r:id="Rc7b504a048e74a67"/>
    <p:sldId xmlns:r="http://schemas.openxmlformats.org/officeDocument/2006/relationships" id="261" r:id="R80e3ef30776945aa"/>
    <p:sldId xmlns:r="http://schemas.openxmlformats.org/officeDocument/2006/relationships" id="262" r:id="R959a07364398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9506416a34e97" /><Relationship Type="http://schemas.openxmlformats.org/officeDocument/2006/relationships/slide" Target="/ppt/slides/slide1.xml" Id="Rf6d2b7b7012e44c7" /><Relationship Type="http://schemas.openxmlformats.org/officeDocument/2006/relationships/slide" Target="/ppt/slides/slide2.xml" Id="R5d2ec1f875fe4766" /><Relationship Type="http://schemas.openxmlformats.org/officeDocument/2006/relationships/slide" Target="/ppt/slides/slide3.xml" Id="R0bd22b3682ee4308" /><Relationship Type="http://schemas.openxmlformats.org/officeDocument/2006/relationships/slide" Target="/ppt/slides/slide4.xml" Id="Rbd69219b979b48a8" /><Relationship Type="http://schemas.openxmlformats.org/officeDocument/2006/relationships/slide" Target="/ppt/slides/slide5.xml" Id="Rc7b504a048e74a67" /><Relationship Type="http://schemas.openxmlformats.org/officeDocument/2006/relationships/slide" Target="/ppt/slides/slide6.xml" Id="R80e3ef30776945aa" /><Relationship Type="http://schemas.openxmlformats.org/officeDocument/2006/relationships/slide" Target="/ppt/slides/slide7.xml" Id="R959a07364398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71ed51097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c8885877f4b5d" /><Relationship Type="http://schemas.openxmlformats.org/officeDocument/2006/relationships/theme" Target="/ppt/slideMasters/theme/theme1.xml" Id="R4f0ce4ff664e4c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c8885877f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b4a4ca402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779693361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8d9aa8b03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58904bea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d61b9680343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f5d8c7e5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a519454eb4a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