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de2991a30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c541b1e3a4d2b"/>
  </p:sldMasterIdLst>
  <p:sldIdLst>
    <p:sldId xmlns:r="http://schemas.openxmlformats.org/officeDocument/2006/relationships" id="256" r:id="Rb029af8a6f534d7c"/>
    <p:sldId xmlns:r="http://schemas.openxmlformats.org/officeDocument/2006/relationships" id="257" r:id="R5aa6f9f48102461d"/>
    <p:sldId xmlns:r="http://schemas.openxmlformats.org/officeDocument/2006/relationships" id="258" r:id="Rac2301ef85cc48b3"/>
    <p:sldId xmlns:r="http://schemas.openxmlformats.org/officeDocument/2006/relationships" id="259" r:id="R851bdb2f5bde442a"/>
    <p:sldId xmlns:r="http://schemas.openxmlformats.org/officeDocument/2006/relationships" id="260" r:id="R80c0cd3dcafd4ff5"/>
    <p:sldId xmlns:r="http://schemas.openxmlformats.org/officeDocument/2006/relationships" id="261" r:id="Rbd7a5a5365a4448a"/>
    <p:sldId xmlns:r="http://schemas.openxmlformats.org/officeDocument/2006/relationships" id="262" r:id="R0add85a44616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c541b1e3a4d2b" /><Relationship Type="http://schemas.openxmlformats.org/officeDocument/2006/relationships/slide" Target="/ppt/slides/slide1.xml" Id="Rb029af8a6f534d7c" /><Relationship Type="http://schemas.openxmlformats.org/officeDocument/2006/relationships/slide" Target="/ppt/slides/slide2.xml" Id="R5aa6f9f48102461d" /><Relationship Type="http://schemas.openxmlformats.org/officeDocument/2006/relationships/slide" Target="/ppt/slides/slide3.xml" Id="Rac2301ef85cc48b3" /><Relationship Type="http://schemas.openxmlformats.org/officeDocument/2006/relationships/slide" Target="/ppt/slides/slide4.xml" Id="R851bdb2f5bde442a" /><Relationship Type="http://schemas.openxmlformats.org/officeDocument/2006/relationships/slide" Target="/ppt/slides/slide5.xml" Id="R80c0cd3dcafd4ff5" /><Relationship Type="http://schemas.openxmlformats.org/officeDocument/2006/relationships/slide" Target="/ppt/slides/slide6.xml" Id="Rbd7a5a5365a4448a" /><Relationship Type="http://schemas.openxmlformats.org/officeDocument/2006/relationships/slide" Target="/ppt/slides/slide7.xml" Id="R0add85a44616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d44d92b46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20f83a2f4a36" /><Relationship Type="http://schemas.openxmlformats.org/officeDocument/2006/relationships/theme" Target="/ppt/slideMasters/theme/theme1.xml" Id="R3cdb373defe6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a20f83a2f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57ddb676d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bc668d57f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196751dd7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9862cbbc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f0afd5747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37827e931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421a2375f4b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