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30a308a7a546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ee6d48e3b04247"/>
  </p:sldMasterIdLst>
  <p:sldIdLst>
    <p:sldId xmlns:r="http://schemas.openxmlformats.org/officeDocument/2006/relationships" id="256" r:id="Rd4f947d7abcf4695"/>
    <p:sldId xmlns:r="http://schemas.openxmlformats.org/officeDocument/2006/relationships" id="257" r:id="R6244d9448979443a"/>
    <p:sldId xmlns:r="http://schemas.openxmlformats.org/officeDocument/2006/relationships" id="258" r:id="Rc265bdf15aab446e"/>
    <p:sldId xmlns:r="http://schemas.openxmlformats.org/officeDocument/2006/relationships" id="259" r:id="Rcb220432cbe24077"/>
    <p:sldId xmlns:r="http://schemas.openxmlformats.org/officeDocument/2006/relationships" id="260" r:id="Rd2a5eeed3fc14ca1"/>
    <p:sldId xmlns:r="http://schemas.openxmlformats.org/officeDocument/2006/relationships" id="261" r:id="Ra434f07c86a949e7"/>
    <p:sldId xmlns:r="http://schemas.openxmlformats.org/officeDocument/2006/relationships" id="262" r:id="R07bde0434f6d4b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ee6d48e3b04247" /><Relationship Type="http://schemas.openxmlformats.org/officeDocument/2006/relationships/slide" Target="/ppt/slides/slide1.xml" Id="Rd4f947d7abcf4695" /><Relationship Type="http://schemas.openxmlformats.org/officeDocument/2006/relationships/slide" Target="/ppt/slides/slide2.xml" Id="R6244d9448979443a" /><Relationship Type="http://schemas.openxmlformats.org/officeDocument/2006/relationships/slide" Target="/ppt/slides/slide3.xml" Id="Rc265bdf15aab446e" /><Relationship Type="http://schemas.openxmlformats.org/officeDocument/2006/relationships/slide" Target="/ppt/slides/slide4.xml" Id="Rcb220432cbe24077" /><Relationship Type="http://schemas.openxmlformats.org/officeDocument/2006/relationships/slide" Target="/ppt/slides/slide5.xml" Id="Rd2a5eeed3fc14ca1" /><Relationship Type="http://schemas.openxmlformats.org/officeDocument/2006/relationships/slide" Target="/ppt/slides/slide6.xml" Id="Ra434f07c86a949e7" /><Relationship Type="http://schemas.openxmlformats.org/officeDocument/2006/relationships/slide" Target="/ppt/slides/slide7.xml" Id="R07bde0434f6d4b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00f5bcdd8d4b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48069d5504c65" /><Relationship Type="http://schemas.openxmlformats.org/officeDocument/2006/relationships/theme" Target="/ppt/slideMasters/theme/theme1.xml" Id="R21a9032e4b1b4f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448069d5504c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3a18c24904e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3341caa0645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742b53acd48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6f0be9ad34d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bd419ca8e4e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74f3011e34a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080ea2a1146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NICOLINE 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NICOLINE 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248 313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5 590 258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5 593 400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 VICTOR SIBBERN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HENRIK SIBBERN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930 462 659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