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322590198442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b9dc3b583f4e4f"/>
  </p:sldMasterIdLst>
  <p:sldIdLst>
    <p:sldId xmlns:r="http://schemas.openxmlformats.org/officeDocument/2006/relationships" id="256" r:id="R4c2ae729de054533"/>
    <p:sldId xmlns:r="http://schemas.openxmlformats.org/officeDocument/2006/relationships" id="257" r:id="Rb554a1b5a45246fc"/>
    <p:sldId xmlns:r="http://schemas.openxmlformats.org/officeDocument/2006/relationships" id="258" r:id="R2e18b5742bee4430"/>
    <p:sldId xmlns:r="http://schemas.openxmlformats.org/officeDocument/2006/relationships" id="259" r:id="Re7f92d3e3c534ac7"/>
    <p:sldId xmlns:r="http://schemas.openxmlformats.org/officeDocument/2006/relationships" id="260" r:id="Rde38ef7b0cb045bd"/>
    <p:sldId xmlns:r="http://schemas.openxmlformats.org/officeDocument/2006/relationships" id="261" r:id="Rd22daf70c0c149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b9dc3b583f4e4f" /><Relationship Type="http://schemas.openxmlformats.org/officeDocument/2006/relationships/slide" Target="/ppt/slides/slide1.xml" Id="R4c2ae729de054533" /><Relationship Type="http://schemas.openxmlformats.org/officeDocument/2006/relationships/slide" Target="/ppt/slides/slide2.xml" Id="Rb554a1b5a45246fc" /><Relationship Type="http://schemas.openxmlformats.org/officeDocument/2006/relationships/slide" Target="/ppt/slides/slide3.xml" Id="R2e18b5742bee4430" /><Relationship Type="http://schemas.openxmlformats.org/officeDocument/2006/relationships/slide" Target="/ppt/slides/slide4.xml" Id="Re7f92d3e3c534ac7" /><Relationship Type="http://schemas.openxmlformats.org/officeDocument/2006/relationships/slide" Target="/ppt/slides/slide5.xml" Id="Rde38ef7b0cb045bd" /><Relationship Type="http://schemas.openxmlformats.org/officeDocument/2006/relationships/slide" Target="/ppt/slides/slide6.xml" Id="Rd22daf70c0c149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342e52466d47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60b1a1397482b" /><Relationship Type="http://schemas.openxmlformats.org/officeDocument/2006/relationships/theme" Target="/ppt/slideMasters/theme/theme1.xml" Id="Rf1d534128d48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960b1a139748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245e173ef48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3469ea55b44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5b0e6ceb841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bf86757994a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9afa312bf40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42cd8f1ff4a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