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6c12486322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b2a188e764ca0"/>
  </p:sldMasterIdLst>
  <p:sldIdLst>
    <p:sldId xmlns:r="http://schemas.openxmlformats.org/officeDocument/2006/relationships" id="256" r:id="R9872cdec0b644119"/>
    <p:sldId xmlns:r="http://schemas.openxmlformats.org/officeDocument/2006/relationships" id="257" r:id="Re09b1e90c08e453e"/>
    <p:sldId xmlns:r="http://schemas.openxmlformats.org/officeDocument/2006/relationships" id="258" r:id="Rfe09c77e49094919"/>
    <p:sldId xmlns:r="http://schemas.openxmlformats.org/officeDocument/2006/relationships" id="259" r:id="R8537de9fd3dd4bb3"/>
    <p:sldId xmlns:r="http://schemas.openxmlformats.org/officeDocument/2006/relationships" id="260" r:id="Rdd5763945e8d4e5a"/>
    <p:sldId xmlns:r="http://schemas.openxmlformats.org/officeDocument/2006/relationships" id="261" r:id="R137484a2793f48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b2a188e764ca0" /><Relationship Type="http://schemas.openxmlformats.org/officeDocument/2006/relationships/slide" Target="/ppt/slides/slide1.xml" Id="R9872cdec0b644119" /><Relationship Type="http://schemas.openxmlformats.org/officeDocument/2006/relationships/slide" Target="/ppt/slides/slide2.xml" Id="Re09b1e90c08e453e" /><Relationship Type="http://schemas.openxmlformats.org/officeDocument/2006/relationships/slide" Target="/ppt/slides/slide3.xml" Id="Rfe09c77e49094919" /><Relationship Type="http://schemas.openxmlformats.org/officeDocument/2006/relationships/slide" Target="/ppt/slides/slide4.xml" Id="R8537de9fd3dd4bb3" /><Relationship Type="http://schemas.openxmlformats.org/officeDocument/2006/relationships/slide" Target="/ppt/slides/slide5.xml" Id="Rdd5763945e8d4e5a" /><Relationship Type="http://schemas.openxmlformats.org/officeDocument/2006/relationships/slide" Target="/ppt/slides/slide6.xml" Id="R137484a2793f48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e0eeb476c5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403d2439d438b" /><Relationship Type="http://schemas.openxmlformats.org/officeDocument/2006/relationships/theme" Target="/ppt/slideMasters/theme/theme1.xml" Id="Rf051d2cc3d7f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0403d2439d43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aa907b6ce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778af4e0e41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d108989a94b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476db480d4d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92e74cc184c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460bb154644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